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8" r:id="rId3"/>
    <p:sldId id="260" r:id="rId4"/>
  </p:sldIdLst>
  <p:sldSz cx="7556500" cy="1069181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C1BB"/>
    <a:srgbClr val="EAC1BB"/>
    <a:srgbClr val="9ED4BA"/>
    <a:srgbClr val="AAD9BA"/>
    <a:srgbClr val="AAD9D1"/>
    <a:srgbClr val="C39EA0"/>
    <a:srgbClr val="F6F4F2"/>
    <a:srgbClr val="384A56"/>
    <a:srgbClr val="425664"/>
    <a:srgbClr val="C6A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43"/>
    <p:restoredTop sz="94650"/>
  </p:normalViewPr>
  <p:slideViewPr>
    <p:cSldViewPr snapToGrid="0" snapToObjects="1">
      <p:cViewPr varScale="1">
        <p:scale>
          <a:sx n="69" d="100"/>
          <a:sy n="69" d="100"/>
        </p:scale>
        <p:origin x="354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FFF6EB6-27BE-C94D-8ECD-6ED3113CF3BE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416175" y="1163638"/>
            <a:ext cx="22209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EBAF1BB3-19C8-FB41-AC9F-4C2FB4B82C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836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662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324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2987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0649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311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5973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3635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1298" algn="l" defTabSz="995324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AF1BB3-19C8-FB41-AC9F-4C2FB4B82C7F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000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AF1BB3-19C8-FB41-AC9F-4C2FB4B82C7F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1555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AF1BB3-19C8-FB41-AC9F-4C2FB4B82C7F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2257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38" y="1749795"/>
            <a:ext cx="6423025" cy="3722335"/>
          </a:xfrm>
        </p:spPr>
        <p:txBody>
          <a:bodyPr anchor="b"/>
          <a:lstStyle>
            <a:lvl1pPr algn="ctr">
              <a:defRPr sz="4958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563" y="5615678"/>
            <a:ext cx="5667375" cy="2581379"/>
          </a:xfrm>
        </p:spPr>
        <p:txBody>
          <a:bodyPr/>
          <a:lstStyle>
            <a:lvl1pPr marL="0" indent="0" algn="ctr">
              <a:buNone/>
              <a:defRPr sz="1983"/>
            </a:lvl1pPr>
            <a:lvl2pPr marL="377830" indent="0" algn="ctr">
              <a:buNone/>
              <a:defRPr sz="1653"/>
            </a:lvl2pPr>
            <a:lvl3pPr marL="755660" indent="0" algn="ctr">
              <a:buNone/>
              <a:defRPr sz="1488"/>
            </a:lvl3pPr>
            <a:lvl4pPr marL="1133490" indent="0" algn="ctr">
              <a:buNone/>
              <a:defRPr sz="1322"/>
            </a:lvl4pPr>
            <a:lvl5pPr marL="1511320" indent="0" algn="ctr">
              <a:buNone/>
              <a:defRPr sz="1322"/>
            </a:lvl5pPr>
            <a:lvl6pPr marL="1889150" indent="0" algn="ctr">
              <a:buNone/>
              <a:defRPr sz="1322"/>
            </a:lvl6pPr>
            <a:lvl7pPr marL="2266980" indent="0" algn="ctr">
              <a:buNone/>
              <a:defRPr sz="1322"/>
            </a:lvl7pPr>
            <a:lvl8pPr marL="2644811" indent="0" algn="ctr">
              <a:buNone/>
              <a:defRPr sz="1322"/>
            </a:lvl8pPr>
            <a:lvl9pPr marL="3022641" indent="0" algn="ctr">
              <a:buNone/>
              <a:defRPr sz="1322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529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044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7621" y="569240"/>
            <a:ext cx="1629370" cy="9060817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510" y="569240"/>
            <a:ext cx="4793655" cy="9060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029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245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74" y="2665532"/>
            <a:ext cx="6517481" cy="4447496"/>
          </a:xfrm>
        </p:spPr>
        <p:txBody>
          <a:bodyPr anchor="b"/>
          <a:lstStyle>
            <a:lvl1pPr>
              <a:defRPr sz="4958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74" y="7155103"/>
            <a:ext cx="6517481" cy="2338833"/>
          </a:xfrm>
        </p:spPr>
        <p:txBody>
          <a:bodyPr/>
          <a:lstStyle>
            <a:lvl1pPr marL="0" indent="0">
              <a:buNone/>
              <a:defRPr sz="1983">
                <a:solidFill>
                  <a:schemeClr val="tx1"/>
                </a:solidFill>
              </a:defRPr>
            </a:lvl1pPr>
            <a:lvl2pPr marL="37783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786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509" y="2846200"/>
            <a:ext cx="3211513" cy="67838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5478" y="2846200"/>
            <a:ext cx="3211513" cy="67838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408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4" y="569242"/>
            <a:ext cx="6517481" cy="20665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495" y="2620980"/>
            <a:ext cx="3196753" cy="1284502"/>
          </a:xfrm>
        </p:spPr>
        <p:txBody>
          <a:bodyPr anchor="b"/>
          <a:lstStyle>
            <a:lvl1pPr marL="0" indent="0">
              <a:buNone/>
              <a:defRPr sz="1983" b="1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495" y="3905482"/>
            <a:ext cx="3196753" cy="574437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5478" y="2620980"/>
            <a:ext cx="3212497" cy="1284502"/>
          </a:xfrm>
        </p:spPr>
        <p:txBody>
          <a:bodyPr anchor="b"/>
          <a:lstStyle>
            <a:lvl1pPr marL="0" indent="0">
              <a:buNone/>
              <a:defRPr sz="1983" b="1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5478" y="3905482"/>
            <a:ext cx="3212497" cy="574437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779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621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259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4" y="712788"/>
            <a:ext cx="2437168" cy="2494756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497" y="1539425"/>
            <a:ext cx="3825478" cy="7598117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494" y="3207544"/>
            <a:ext cx="2437168" cy="5942372"/>
          </a:xfrm>
        </p:spPr>
        <p:txBody>
          <a:bodyPr/>
          <a:lstStyle>
            <a:lvl1pPr marL="0" indent="0">
              <a:buNone/>
              <a:defRPr sz="1322"/>
            </a:lvl1pPr>
            <a:lvl2pPr marL="377830" indent="0">
              <a:buNone/>
              <a:defRPr sz="1157"/>
            </a:lvl2pPr>
            <a:lvl3pPr marL="755660" indent="0">
              <a:buNone/>
              <a:defRPr sz="992"/>
            </a:lvl3pPr>
            <a:lvl4pPr marL="1133490" indent="0">
              <a:buNone/>
              <a:defRPr sz="826"/>
            </a:lvl4pPr>
            <a:lvl5pPr marL="1511320" indent="0">
              <a:buNone/>
              <a:defRPr sz="826"/>
            </a:lvl5pPr>
            <a:lvl6pPr marL="1889150" indent="0">
              <a:buNone/>
              <a:defRPr sz="826"/>
            </a:lvl6pPr>
            <a:lvl7pPr marL="2266980" indent="0">
              <a:buNone/>
              <a:defRPr sz="826"/>
            </a:lvl7pPr>
            <a:lvl8pPr marL="2644811" indent="0">
              <a:buNone/>
              <a:defRPr sz="826"/>
            </a:lvl8pPr>
            <a:lvl9pPr marL="3022641" indent="0">
              <a:buNone/>
              <a:defRPr sz="826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576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4" y="712788"/>
            <a:ext cx="2437168" cy="2494756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2497" y="1539425"/>
            <a:ext cx="3825478" cy="7598117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830" indent="0">
              <a:buNone/>
              <a:defRPr sz="2314"/>
            </a:lvl2pPr>
            <a:lvl3pPr marL="755660" indent="0">
              <a:buNone/>
              <a:defRPr sz="1983"/>
            </a:lvl3pPr>
            <a:lvl4pPr marL="1133490" indent="0">
              <a:buNone/>
              <a:defRPr sz="1653"/>
            </a:lvl4pPr>
            <a:lvl5pPr marL="1511320" indent="0">
              <a:buNone/>
              <a:defRPr sz="1653"/>
            </a:lvl5pPr>
            <a:lvl6pPr marL="1889150" indent="0">
              <a:buNone/>
              <a:defRPr sz="1653"/>
            </a:lvl6pPr>
            <a:lvl7pPr marL="2266980" indent="0">
              <a:buNone/>
              <a:defRPr sz="1653"/>
            </a:lvl7pPr>
            <a:lvl8pPr marL="2644811" indent="0">
              <a:buNone/>
              <a:defRPr sz="1653"/>
            </a:lvl8pPr>
            <a:lvl9pPr marL="3022641" indent="0">
              <a:buNone/>
              <a:defRPr sz="1653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494" y="3207544"/>
            <a:ext cx="2437168" cy="5942372"/>
          </a:xfrm>
        </p:spPr>
        <p:txBody>
          <a:bodyPr/>
          <a:lstStyle>
            <a:lvl1pPr marL="0" indent="0">
              <a:buNone/>
              <a:defRPr sz="1322"/>
            </a:lvl1pPr>
            <a:lvl2pPr marL="377830" indent="0">
              <a:buNone/>
              <a:defRPr sz="1157"/>
            </a:lvl2pPr>
            <a:lvl3pPr marL="755660" indent="0">
              <a:buNone/>
              <a:defRPr sz="992"/>
            </a:lvl3pPr>
            <a:lvl4pPr marL="1133490" indent="0">
              <a:buNone/>
              <a:defRPr sz="826"/>
            </a:lvl4pPr>
            <a:lvl5pPr marL="1511320" indent="0">
              <a:buNone/>
              <a:defRPr sz="826"/>
            </a:lvl5pPr>
            <a:lvl6pPr marL="1889150" indent="0">
              <a:buNone/>
              <a:defRPr sz="826"/>
            </a:lvl6pPr>
            <a:lvl7pPr marL="2266980" indent="0">
              <a:buNone/>
              <a:defRPr sz="826"/>
            </a:lvl7pPr>
            <a:lvl8pPr marL="2644811" indent="0">
              <a:buNone/>
              <a:defRPr sz="826"/>
            </a:lvl8pPr>
            <a:lvl9pPr marL="3022641" indent="0">
              <a:buNone/>
              <a:defRPr sz="826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150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510" y="569242"/>
            <a:ext cx="6517481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510" y="2846200"/>
            <a:ext cx="651748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509" y="9909729"/>
            <a:ext cx="170021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7506-F9EA-6D4B-ABDE-7F8405045E55}" type="datetimeFigureOut">
              <a:rPr lang="sk-SK" smtClean="0"/>
              <a:t>13. 9. 2024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091" y="9909729"/>
            <a:ext cx="255031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6778" y="9909729"/>
            <a:ext cx="170021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6203A-B93B-A64B-8E5C-0A28DE069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681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660" rtl="0" eaLnBrk="1" latinLnBrk="0" hangingPunct="1">
        <a:lnSpc>
          <a:spcPct val="90000"/>
        </a:lnSpc>
        <a:spcBef>
          <a:spcPct val="0"/>
        </a:spcBef>
        <a:buNone/>
        <a:defRPr sz="36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15" indent="-188915" algn="l" defTabSz="75566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74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94457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40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23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06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589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372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155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3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6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49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2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15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698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11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641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forms.gle/qrfGzemEHhxtka5j8" TargetMode="External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3.wdp"/><Relationship Id="rId5" Type="http://schemas.openxmlformats.org/officeDocument/2006/relationships/image" Target="../media/image2.svg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Trojuholník 379">
            <a:extLst>
              <a:ext uri="{FF2B5EF4-FFF2-40B4-BE49-F238E27FC236}">
                <a16:creationId xmlns:a16="http://schemas.microsoft.com/office/drawing/2014/main" id="{DB7C643A-7F66-3343-8B7C-CA4A42F725FD}"/>
              </a:ext>
            </a:extLst>
          </p:cNvPr>
          <p:cNvSpPr/>
          <p:nvPr/>
        </p:nvSpPr>
        <p:spPr>
          <a:xfrm rot="10800000" flipH="1">
            <a:off x="0" y="620083"/>
            <a:ext cx="7556500" cy="2668921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Trojuholník 18">
            <a:extLst>
              <a:ext uri="{FF2B5EF4-FFF2-40B4-BE49-F238E27FC236}">
                <a16:creationId xmlns:a16="http://schemas.microsoft.com/office/drawing/2014/main" id="{31A01E4B-FF5C-6044-8722-B1BA9C1FCC2C}"/>
              </a:ext>
            </a:extLst>
          </p:cNvPr>
          <p:cNvSpPr/>
          <p:nvPr/>
        </p:nvSpPr>
        <p:spPr>
          <a:xfrm rot="10800000">
            <a:off x="0" y="607175"/>
            <a:ext cx="7556500" cy="827243"/>
          </a:xfrm>
          <a:prstGeom prst="triangle">
            <a:avLst>
              <a:gd name="adj" fmla="val 10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6B865F7-659E-0240-8C45-9E8710989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289" y="1581290"/>
            <a:ext cx="1395328" cy="1496670"/>
          </a:xfrm>
        </p:spPr>
        <p:txBody>
          <a:bodyPr wrap="none" anchor="t" anchorCtr="0">
            <a:noAutofit/>
          </a:bodyPr>
          <a:lstStyle/>
          <a:p>
            <a:pPr indent="15875" algn="l">
              <a:lnSpc>
                <a:spcPct val="80000"/>
              </a:lnSpc>
            </a:pPr>
            <a: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X. </a:t>
            </a:r>
            <a:b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ročník</a:t>
            </a:r>
            <a:b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tradičnej</a:t>
            </a:r>
            <a:b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konferencie</a:t>
            </a:r>
            <a:b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venovanej</a:t>
            </a:r>
            <a:b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právu</a:t>
            </a:r>
            <a:b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obchodných</a:t>
            </a:r>
            <a:b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1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spoločností</a:t>
            </a:r>
            <a:br>
              <a:rPr lang="sk-SK" sz="24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sk-SK" sz="1600" b="1" dirty="0">
                <a:solidFill>
                  <a:srgbClr val="42566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sk-SK" sz="1727" b="1" dirty="0">
                <a:solidFill>
                  <a:srgbClr val="373F2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sk-SK" sz="1727" b="1" dirty="0">
                <a:solidFill>
                  <a:srgbClr val="373F2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sk-SK" sz="1727" b="1" dirty="0">
                <a:solidFill>
                  <a:srgbClr val="373F2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727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943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1943" dirty="0">
                <a:solidFill>
                  <a:srgbClr val="373F27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endParaRPr lang="sk-SK" sz="1943" dirty="0">
              <a:solidFill>
                <a:srgbClr val="373F27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F00CB0E1-7F12-3940-A781-D4FFF6BC0ED4}"/>
              </a:ext>
            </a:extLst>
          </p:cNvPr>
          <p:cNvSpPr txBox="1">
            <a:spLocks/>
          </p:cNvSpPr>
          <p:nvPr/>
        </p:nvSpPr>
        <p:spPr>
          <a:xfrm>
            <a:off x="2750217" y="3074345"/>
            <a:ext cx="2744675" cy="865433"/>
          </a:xfrm>
          <a:prstGeom prst="rect">
            <a:avLst/>
          </a:prstGeom>
        </p:spPr>
        <p:txBody>
          <a:bodyPr vert="horz" lIns="98694" tIns="49347" rIns="98694" bIns="49347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Bl" panose="0200050603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</a:t>
            </a:r>
          </a:p>
          <a:p>
            <a:pPr algn="l">
              <a:lnSpc>
                <a:spcPct val="100000"/>
              </a:lnSpc>
            </a:pPr>
            <a:endParaRPr lang="sk-SK" sz="2400" b="1" dirty="0">
              <a:solidFill>
                <a:schemeClr val="tx1">
                  <a:lumMod val="75000"/>
                  <a:lumOff val="25000"/>
                </a:schemeClr>
              </a:solidFill>
              <a:latin typeface="Proxima Nova Bl" panose="0200050603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</a:pP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Bl" panose="0200050603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Odmeňovanie členov orgánov a spoločníkov</a:t>
            </a:r>
          </a:p>
          <a:p>
            <a:pPr algn="l">
              <a:lnSpc>
                <a:spcPct val="100000"/>
              </a:lnSpc>
            </a:pPr>
            <a:endParaRPr lang="sk-SK" sz="2400" b="1" dirty="0">
              <a:solidFill>
                <a:schemeClr val="tx1">
                  <a:lumMod val="75000"/>
                  <a:lumOff val="25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</a:pPr>
            <a:br>
              <a:rPr lang="sk-SK" sz="24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sk-SK" sz="24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lang="sk-SK" sz="24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</a:pPr>
            <a:endParaRPr lang="sk-SK" sz="2400" dirty="0">
              <a:solidFill>
                <a:srgbClr val="373F27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8BE4A985-CAA7-1548-B5B4-5DD490421900}"/>
              </a:ext>
            </a:extLst>
          </p:cNvPr>
          <p:cNvSpPr txBox="1">
            <a:spLocks/>
          </p:cNvSpPr>
          <p:nvPr/>
        </p:nvSpPr>
        <p:spPr>
          <a:xfrm>
            <a:off x="235288" y="4524773"/>
            <a:ext cx="2129410" cy="5559865"/>
          </a:xfrm>
          <a:prstGeom prst="rect">
            <a:avLst/>
          </a:prstGeom>
        </p:spPr>
        <p:txBody>
          <a:bodyPr vert="horz" wrap="square" lIns="98694" tIns="49347" rIns="98694" bIns="49347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Právnická fakulta </a:t>
            </a: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Trnavská univerzita </a:t>
            </a: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 Trnave </a:t>
            </a:r>
          </a:p>
          <a:p>
            <a:pPr algn="l">
              <a:lnSpc>
                <a:spcPct val="80000"/>
              </a:lnSpc>
            </a:pP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Katedra občianskeho </a:t>
            </a:r>
          </a:p>
          <a:p>
            <a:pPr algn="l">
              <a:lnSpc>
                <a:spcPct val="80000"/>
              </a:lnSpc>
            </a:pP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a obchodného práva</a:t>
            </a: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Spoločnosť pre súkromné právo</a:t>
            </a: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Ústav štátu a práva </a:t>
            </a: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Slovenská akadémia vied </a:t>
            </a: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Ústav státu a práva </a:t>
            </a: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Akadémie </a:t>
            </a:r>
            <a:r>
              <a:rPr lang="sk-SK" sz="800" b="1" dirty="0" err="1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věd</a:t>
            </a: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ČR</a:t>
            </a: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PRK </a:t>
            </a:r>
            <a:r>
              <a:rPr lang="sk-SK" sz="800" b="1" dirty="0" err="1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Partners</a:t>
            </a: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Vedecký výbor konferencie: </a:t>
            </a: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  <a:spcAft>
                <a:spcPts val="300"/>
              </a:spcAft>
            </a:pP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Doc. JUDr. Kristián Csach, PhD., LL.M.</a:t>
            </a:r>
          </a:p>
          <a:p>
            <a:pPr algn="l">
              <a:lnSpc>
                <a:spcPct val="80000"/>
              </a:lnSpc>
              <a:spcAft>
                <a:spcPts val="300"/>
              </a:spcAft>
            </a:pP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Doc. JUDr. Bohumil </a:t>
            </a:r>
            <a:r>
              <a:rPr lang="sk-SK" sz="800" dirty="0" err="1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Havel</a:t>
            </a: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, </a:t>
            </a:r>
            <a:r>
              <a:rPr lang="sk-SK" sz="800" dirty="0" err="1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Ph.D</a:t>
            </a: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.</a:t>
            </a:r>
          </a:p>
          <a:p>
            <a:pPr algn="l">
              <a:lnSpc>
                <a:spcPct val="80000"/>
              </a:lnSpc>
              <a:spcAft>
                <a:spcPts val="300"/>
              </a:spcAft>
            </a:pP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Prof. JUDr. Oľga Ovečková, DrSc.</a:t>
            </a:r>
          </a:p>
          <a:p>
            <a:pPr algn="l">
              <a:lnSpc>
                <a:spcPct val="80000"/>
              </a:lnSpc>
              <a:spcAft>
                <a:spcPts val="300"/>
              </a:spcAft>
            </a:pP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Doc. JUDr. Lucia </a:t>
            </a:r>
            <a:r>
              <a:rPr lang="sk-SK" sz="800" dirty="0" err="1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Žitňanská</a:t>
            </a: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, PhD.</a:t>
            </a:r>
          </a:p>
          <a:p>
            <a:pPr algn="l">
              <a:lnSpc>
                <a:spcPct val="80000"/>
              </a:lnSpc>
              <a:spcAft>
                <a:spcPts val="300"/>
              </a:spcAft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Konferenčný poplatok: 110 Eur</a:t>
            </a: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b="1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Prihlasovací </a:t>
            </a:r>
            <a:r>
              <a:rPr lang="sk-SK" sz="800" b="1" dirty="0" err="1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link</a:t>
            </a: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: </a:t>
            </a:r>
            <a:r>
              <a:rPr lang="sk-SK" sz="800" dirty="0">
                <a:solidFill>
                  <a:srgbClr val="0070C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  <a:hlinkClick r:id="rId3"/>
              </a:rPr>
              <a:t>https://forms.gle/qrfGzemEHhxtka5j8</a:t>
            </a:r>
            <a:endParaRPr lang="sk-SK" sz="800" dirty="0">
              <a:solidFill>
                <a:srgbClr val="0070C0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Bližšie informácie:</a:t>
            </a:r>
          </a:p>
          <a:p>
            <a:pPr algn="l">
              <a:lnSpc>
                <a:spcPct val="80000"/>
              </a:lnSpc>
            </a:pPr>
            <a:r>
              <a:rPr lang="sk-SK" sz="800" b="1" dirty="0" err="1">
                <a:solidFill>
                  <a:srgbClr val="384A5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www.iuridica.truni.sk</a:t>
            </a:r>
            <a:endParaRPr lang="sk-SK" sz="800" b="1" dirty="0">
              <a:solidFill>
                <a:srgbClr val="384A5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b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b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</a:b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80000"/>
              </a:lnSpc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8" name="Lichobežník 17">
            <a:extLst>
              <a:ext uri="{FF2B5EF4-FFF2-40B4-BE49-F238E27FC236}">
                <a16:creationId xmlns:a16="http://schemas.microsoft.com/office/drawing/2014/main" id="{309D4926-D663-0442-B375-CCD4867EF70B}"/>
              </a:ext>
            </a:extLst>
          </p:cNvPr>
          <p:cNvSpPr/>
          <p:nvPr/>
        </p:nvSpPr>
        <p:spPr>
          <a:xfrm>
            <a:off x="0" y="-8024"/>
            <a:ext cx="7556500" cy="628109"/>
          </a:xfrm>
          <a:prstGeom prst="trapezoid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Pravouholník 32">
            <a:extLst>
              <a:ext uri="{FF2B5EF4-FFF2-40B4-BE49-F238E27FC236}">
                <a16:creationId xmlns:a16="http://schemas.microsoft.com/office/drawing/2014/main" id="{CA6014F2-57DC-F542-91E7-A2F508089592}"/>
              </a:ext>
            </a:extLst>
          </p:cNvPr>
          <p:cNvSpPr/>
          <p:nvPr/>
        </p:nvSpPr>
        <p:spPr>
          <a:xfrm>
            <a:off x="2278506" y="756000"/>
            <a:ext cx="119782" cy="22888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34" name="Grafický objekt 1">
            <a:extLst>
              <a:ext uri="{FF2B5EF4-FFF2-40B4-BE49-F238E27FC236}">
                <a16:creationId xmlns:a16="http://schemas.microsoft.com/office/drawing/2014/main" id="{29B7245B-D567-2948-977F-C01F9FDBB872}"/>
              </a:ext>
            </a:extLst>
          </p:cNvPr>
          <p:cNvGrpSpPr/>
          <p:nvPr/>
        </p:nvGrpSpPr>
        <p:grpSpPr>
          <a:xfrm>
            <a:off x="4119178" y="739709"/>
            <a:ext cx="3552166" cy="1996304"/>
            <a:chOff x="1922043" y="6291168"/>
            <a:chExt cx="5922477" cy="4149331"/>
          </a:xfrm>
        </p:grpSpPr>
        <p:sp>
          <p:nvSpPr>
            <p:cNvPr id="35" name="Voľný tvar 34">
              <a:extLst>
                <a:ext uri="{FF2B5EF4-FFF2-40B4-BE49-F238E27FC236}">
                  <a16:creationId xmlns:a16="http://schemas.microsoft.com/office/drawing/2014/main" id="{5A7E6D53-2250-784F-AA3A-836FE21BA8D0}"/>
                </a:ext>
              </a:extLst>
            </p:cNvPr>
            <p:cNvSpPr/>
            <p:nvPr/>
          </p:nvSpPr>
          <p:spPr>
            <a:xfrm>
              <a:off x="4535420" y="7591682"/>
              <a:ext cx="827570" cy="22308"/>
            </a:xfrm>
            <a:custGeom>
              <a:avLst/>
              <a:gdLst>
                <a:gd name="connsiteX0" fmla="*/ 0 w 827570"/>
                <a:gd name="connsiteY0" fmla="*/ 11823 h 22308"/>
                <a:gd name="connsiteX1" fmla="*/ 105051 w 827570"/>
                <a:gd name="connsiteY1" fmla="*/ 23647 h 22308"/>
                <a:gd name="connsiteX2" fmla="*/ 457190 w 827570"/>
                <a:gd name="connsiteY2" fmla="*/ 20691 h 22308"/>
                <a:gd name="connsiteX3" fmla="*/ 756861 w 827570"/>
                <a:gd name="connsiteY3" fmla="*/ 17735 h 22308"/>
                <a:gd name="connsiteX4" fmla="*/ 831005 w 827570"/>
                <a:gd name="connsiteY4" fmla="*/ 0 h 22308"/>
                <a:gd name="connsiteX5" fmla="*/ 831005 w 827570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7570" h="22308">
                  <a:moveTo>
                    <a:pt x="0" y="11823"/>
                  </a:moveTo>
                  <a:lnTo>
                    <a:pt x="105051" y="23647"/>
                  </a:lnTo>
                  <a:lnTo>
                    <a:pt x="457190" y="20691"/>
                  </a:lnTo>
                  <a:lnTo>
                    <a:pt x="756861" y="17735"/>
                  </a:lnTo>
                  <a:lnTo>
                    <a:pt x="831005" y="0"/>
                  </a:lnTo>
                  <a:lnTo>
                    <a:pt x="831005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" name="Voľný tvar 35">
              <a:extLst>
                <a:ext uri="{FF2B5EF4-FFF2-40B4-BE49-F238E27FC236}">
                  <a16:creationId xmlns:a16="http://schemas.microsoft.com/office/drawing/2014/main" id="{449CBDF9-B462-EC4C-98AF-57FB888833A8}"/>
                </a:ext>
              </a:extLst>
            </p:cNvPr>
            <p:cNvSpPr/>
            <p:nvPr/>
          </p:nvSpPr>
          <p:spPr>
            <a:xfrm>
              <a:off x="4689900" y="7293588"/>
              <a:ext cx="33778" cy="223082"/>
            </a:xfrm>
            <a:custGeom>
              <a:avLst/>
              <a:gdLst>
                <a:gd name="connsiteX0" fmla="*/ 0 w 33778"/>
                <a:gd name="connsiteY0" fmla="*/ 227265 h 223082"/>
                <a:gd name="connsiteX1" fmla="*/ 3040 w 33778"/>
                <a:gd name="connsiteY1" fmla="*/ 29503 h 223082"/>
                <a:gd name="connsiteX2" fmla="*/ 21618 w 33778"/>
                <a:gd name="connsiteY2" fmla="*/ 0 h 223082"/>
                <a:gd name="connsiteX3" fmla="*/ 37044 w 33778"/>
                <a:gd name="connsiteY3" fmla="*/ 26547 h 223082"/>
                <a:gd name="connsiteX4" fmla="*/ 37044 w 33778"/>
                <a:gd name="connsiteY4" fmla="*/ 188895 h 223082"/>
                <a:gd name="connsiteX5" fmla="*/ 0 w 33778"/>
                <a:gd name="connsiteY5" fmla="*/ 227265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778" h="223082">
                  <a:moveTo>
                    <a:pt x="0" y="227265"/>
                  </a:moveTo>
                  <a:cubicBezTo>
                    <a:pt x="4504" y="198264"/>
                    <a:pt x="6699" y="144725"/>
                    <a:pt x="3040" y="29503"/>
                  </a:cubicBezTo>
                  <a:lnTo>
                    <a:pt x="21618" y="0"/>
                  </a:lnTo>
                  <a:lnTo>
                    <a:pt x="37044" y="26547"/>
                  </a:lnTo>
                  <a:cubicBezTo>
                    <a:pt x="31864" y="85608"/>
                    <a:pt x="34116" y="137586"/>
                    <a:pt x="37044" y="188895"/>
                  </a:cubicBezTo>
                  <a:lnTo>
                    <a:pt x="0" y="22726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" name="Voľný tvar 36">
              <a:extLst>
                <a:ext uri="{FF2B5EF4-FFF2-40B4-BE49-F238E27FC236}">
                  <a16:creationId xmlns:a16="http://schemas.microsoft.com/office/drawing/2014/main" id="{7E4A1857-703A-A748-8D42-7C33AB6B797F}"/>
                </a:ext>
              </a:extLst>
            </p:cNvPr>
            <p:cNvSpPr/>
            <p:nvPr/>
          </p:nvSpPr>
          <p:spPr>
            <a:xfrm>
              <a:off x="5156323" y="7199113"/>
              <a:ext cx="22519" cy="228659"/>
            </a:xfrm>
            <a:custGeom>
              <a:avLst/>
              <a:gdLst>
                <a:gd name="connsiteX0" fmla="*/ 27811 w 22518"/>
                <a:gd name="connsiteY0" fmla="*/ 230221 h 228659"/>
                <a:gd name="connsiteX1" fmla="*/ 0 w 22518"/>
                <a:gd name="connsiteY1" fmla="*/ 185939 h 228659"/>
                <a:gd name="connsiteX2" fmla="*/ 0 w 22518"/>
                <a:gd name="connsiteY2" fmla="*/ 20691 h 228659"/>
                <a:gd name="connsiteX3" fmla="*/ 18578 w 22518"/>
                <a:gd name="connsiteY3" fmla="*/ 0 h 228659"/>
                <a:gd name="connsiteX4" fmla="*/ 27811 w 22518"/>
                <a:gd name="connsiteY4" fmla="*/ 20691 h 228659"/>
                <a:gd name="connsiteX5" fmla="*/ 27811 w 22518"/>
                <a:gd name="connsiteY5" fmla="*/ 230221 h 228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518" h="228659">
                  <a:moveTo>
                    <a:pt x="27811" y="230221"/>
                  </a:moveTo>
                  <a:lnTo>
                    <a:pt x="0" y="185939"/>
                  </a:lnTo>
                  <a:lnTo>
                    <a:pt x="0" y="20691"/>
                  </a:lnTo>
                  <a:lnTo>
                    <a:pt x="18578" y="0"/>
                  </a:lnTo>
                  <a:lnTo>
                    <a:pt x="27811" y="20691"/>
                  </a:lnTo>
                  <a:cubicBezTo>
                    <a:pt x="22575" y="85552"/>
                    <a:pt x="24940" y="157663"/>
                    <a:pt x="27811" y="230221"/>
                  </a:cubicBez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8" name="Voľný tvar 37">
              <a:extLst>
                <a:ext uri="{FF2B5EF4-FFF2-40B4-BE49-F238E27FC236}">
                  <a16:creationId xmlns:a16="http://schemas.microsoft.com/office/drawing/2014/main" id="{235D104F-3B4D-C647-8BC9-0D5FFD15F7A0}"/>
                </a:ext>
              </a:extLst>
            </p:cNvPr>
            <p:cNvSpPr/>
            <p:nvPr/>
          </p:nvSpPr>
          <p:spPr>
            <a:xfrm>
              <a:off x="4646608" y="6841958"/>
              <a:ext cx="275857" cy="769634"/>
            </a:xfrm>
            <a:custGeom>
              <a:avLst/>
              <a:gdLst>
                <a:gd name="connsiteX0" fmla="*/ 0 w 275856"/>
                <a:gd name="connsiteY0" fmla="*/ 770415 h 769633"/>
                <a:gd name="connsiteX1" fmla="*/ 108147 w 275856"/>
                <a:gd name="connsiteY1" fmla="*/ 631658 h 769633"/>
                <a:gd name="connsiteX2" fmla="*/ 281149 w 275856"/>
                <a:gd name="connsiteY2" fmla="*/ 0 h 769633"/>
                <a:gd name="connsiteX3" fmla="*/ 80336 w 275856"/>
                <a:gd name="connsiteY3" fmla="*/ 487044 h 76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856" h="769633">
                  <a:moveTo>
                    <a:pt x="0" y="770415"/>
                  </a:moveTo>
                  <a:cubicBezTo>
                    <a:pt x="39464" y="737231"/>
                    <a:pt x="76846" y="696128"/>
                    <a:pt x="108147" y="631658"/>
                  </a:cubicBezTo>
                  <a:lnTo>
                    <a:pt x="281149" y="0"/>
                  </a:lnTo>
                  <a:lnTo>
                    <a:pt x="80336" y="48704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9" name="Voľný tvar 38">
              <a:extLst>
                <a:ext uri="{FF2B5EF4-FFF2-40B4-BE49-F238E27FC236}">
                  <a16:creationId xmlns:a16="http://schemas.microsoft.com/office/drawing/2014/main" id="{C41DC97E-C84F-144B-A151-49DF1CB8F526}"/>
                </a:ext>
              </a:extLst>
            </p:cNvPr>
            <p:cNvSpPr/>
            <p:nvPr/>
          </p:nvSpPr>
          <p:spPr>
            <a:xfrm>
              <a:off x="4532324" y="7411655"/>
              <a:ext cx="152003" cy="184043"/>
            </a:xfrm>
            <a:custGeom>
              <a:avLst/>
              <a:gdLst>
                <a:gd name="connsiteX0" fmla="*/ 157576 w 152002"/>
                <a:gd name="connsiteY0" fmla="*/ 0 h 184042"/>
                <a:gd name="connsiteX1" fmla="*/ 86529 w 152002"/>
                <a:gd name="connsiteY1" fmla="*/ 106243 h 184042"/>
                <a:gd name="connsiteX2" fmla="*/ 0 w 152002"/>
                <a:gd name="connsiteY2" fmla="*/ 188895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002" h="184042">
                  <a:moveTo>
                    <a:pt x="157576" y="0"/>
                  </a:moveTo>
                  <a:cubicBezTo>
                    <a:pt x="146767" y="43613"/>
                    <a:pt x="121996" y="78358"/>
                    <a:pt x="86529" y="106243"/>
                  </a:cubicBezTo>
                  <a:cubicBezTo>
                    <a:pt x="62265" y="146955"/>
                    <a:pt x="32483" y="171718"/>
                    <a:pt x="0" y="188895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0" name="Voľný tvar 39">
              <a:extLst>
                <a:ext uri="{FF2B5EF4-FFF2-40B4-BE49-F238E27FC236}">
                  <a16:creationId xmlns:a16="http://schemas.microsoft.com/office/drawing/2014/main" id="{2E5E5C77-A173-3744-A39A-A978CCE4CB50}"/>
                </a:ext>
              </a:extLst>
            </p:cNvPr>
            <p:cNvSpPr/>
            <p:nvPr/>
          </p:nvSpPr>
          <p:spPr>
            <a:xfrm>
              <a:off x="4927757" y="6847870"/>
              <a:ext cx="78816" cy="764057"/>
            </a:xfrm>
            <a:custGeom>
              <a:avLst/>
              <a:gdLst>
                <a:gd name="connsiteX0" fmla="*/ 83376 w 78816"/>
                <a:gd name="connsiteY0" fmla="*/ 764503 h 764056"/>
                <a:gd name="connsiteX1" fmla="*/ 46333 w 78816"/>
                <a:gd name="connsiteY1" fmla="*/ 608067 h 764056"/>
                <a:gd name="connsiteX2" fmla="*/ 0 w 78816"/>
                <a:gd name="connsiteY2" fmla="*/ 0 h 76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816" h="764056">
                  <a:moveTo>
                    <a:pt x="83376" y="764503"/>
                  </a:moveTo>
                  <a:cubicBezTo>
                    <a:pt x="61252" y="730985"/>
                    <a:pt x="52075" y="672760"/>
                    <a:pt x="46333" y="608067"/>
                  </a:cubicBez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1" name="Voľný tvar 40">
              <a:extLst>
                <a:ext uri="{FF2B5EF4-FFF2-40B4-BE49-F238E27FC236}">
                  <a16:creationId xmlns:a16="http://schemas.microsoft.com/office/drawing/2014/main" id="{C5858E9D-AD21-DD48-AF8F-858E83FD7FC9}"/>
                </a:ext>
              </a:extLst>
            </p:cNvPr>
            <p:cNvSpPr/>
            <p:nvPr/>
          </p:nvSpPr>
          <p:spPr>
            <a:xfrm>
              <a:off x="4940086" y="6844914"/>
              <a:ext cx="343414" cy="764057"/>
            </a:xfrm>
            <a:custGeom>
              <a:avLst/>
              <a:gdLst>
                <a:gd name="connsiteX0" fmla="*/ 346003 w 343413"/>
                <a:gd name="connsiteY0" fmla="*/ 764503 h 764056"/>
                <a:gd name="connsiteX1" fmla="*/ 262570 w 343413"/>
                <a:gd name="connsiteY1" fmla="*/ 675939 h 764056"/>
                <a:gd name="connsiteX2" fmla="*/ 210101 w 343413"/>
                <a:gd name="connsiteY2" fmla="*/ 581464 h 764056"/>
                <a:gd name="connsiteX3" fmla="*/ 0 w 343413"/>
                <a:gd name="connsiteY3" fmla="*/ 0 h 764056"/>
                <a:gd name="connsiteX4" fmla="*/ 219334 w 343413"/>
                <a:gd name="connsiteY4" fmla="*/ 451630 h 76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413" h="764056">
                  <a:moveTo>
                    <a:pt x="346003" y="764503"/>
                  </a:moveTo>
                  <a:lnTo>
                    <a:pt x="262570" y="675939"/>
                  </a:lnTo>
                  <a:lnTo>
                    <a:pt x="210101" y="581464"/>
                  </a:lnTo>
                  <a:cubicBezTo>
                    <a:pt x="210101" y="581464"/>
                    <a:pt x="210101" y="575608"/>
                    <a:pt x="0" y="0"/>
                  </a:cubicBezTo>
                  <a:lnTo>
                    <a:pt x="219334" y="4516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2" name="Voľný tvar 41">
              <a:extLst>
                <a:ext uri="{FF2B5EF4-FFF2-40B4-BE49-F238E27FC236}">
                  <a16:creationId xmlns:a16="http://schemas.microsoft.com/office/drawing/2014/main" id="{0EDCB4C2-DCFE-B649-9C04-887EEF0F876F}"/>
                </a:ext>
              </a:extLst>
            </p:cNvPr>
            <p:cNvSpPr/>
            <p:nvPr/>
          </p:nvSpPr>
          <p:spPr>
            <a:xfrm>
              <a:off x="5181038" y="7329003"/>
              <a:ext cx="180151" cy="256545"/>
            </a:xfrm>
            <a:custGeom>
              <a:avLst/>
              <a:gdLst>
                <a:gd name="connsiteX0" fmla="*/ 0 w 180151"/>
                <a:gd name="connsiteY0" fmla="*/ 0 h 256544"/>
                <a:gd name="connsiteX1" fmla="*/ 77240 w 180151"/>
                <a:gd name="connsiteY1" fmla="*/ 138701 h 256544"/>
                <a:gd name="connsiteX2" fmla="*/ 182291 w 180151"/>
                <a:gd name="connsiteY2" fmla="*/ 259724 h 256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151" h="256544">
                  <a:moveTo>
                    <a:pt x="0" y="0"/>
                  </a:moveTo>
                  <a:lnTo>
                    <a:pt x="77240" y="138701"/>
                  </a:lnTo>
                  <a:cubicBezTo>
                    <a:pt x="106627" y="189843"/>
                    <a:pt x="145022" y="223752"/>
                    <a:pt x="182291" y="259724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3" name="Voľný tvar 42">
              <a:extLst>
                <a:ext uri="{FF2B5EF4-FFF2-40B4-BE49-F238E27FC236}">
                  <a16:creationId xmlns:a16="http://schemas.microsoft.com/office/drawing/2014/main" id="{87A21DDA-8364-324E-95D1-9F527A3EF3A2}"/>
                </a:ext>
              </a:extLst>
            </p:cNvPr>
            <p:cNvSpPr/>
            <p:nvPr/>
          </p:nvSpPr>
          <p:spPr>
            <a:xfrm>
              <a:off x="4970993" y="7024997"/>
              <a:ext cx="56297" cy="66925"/>
            </a:xfrm>
            <a:custGeom>
              <a:avLst/>
              <a:gdLst>
                <a:gd name="connsiteX0" fmla="*/ 0 w 56297"/>
                <a:gd name="connsiteY0" fmla="*/ 64917 h 66924"/>
                <a:gd name="connsiteX1" fmla="*/ 61758 w 56297"/>
                <a:gd name="connsiteY1" fmla="*/ 67873 h 66924"/>
                <a:gd name="connsiteX2" fmla="*/ 15425 w 56297"/>
                <a:gd name="connsiteY2" fmla="*/ 0 h 66924"/>
                <a:gd name="connsiteX3" fmla="*/ 0 w 56297"/>
                <a:gd name="connsiteY3" fmla="*/ 64917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7" h="66924">
                  <a:moveTo>
                    <a:pt x="0" y="64917"/>
                  </a:moveTo>
                  <a:lnTo>
                    <a:pt x="61758" y="67873"/>
                  </a:lnTo>
                  <a:lnTo>
                    <a:pt x="15425" y="0"/>
                  </a:lnTo>
                  <a:lnTo>
                    <a:pt x="0" y="64917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4" name="Voľný tvar 43">
              <a:extLst>
                <a:ext uri="{FF2B5EF4-FFF2-40B4-BE49-F238E27FC236}">
                  <a16:creationId xmlns:a16="http://schemas.microsoft.com/office/drawing/2014/main" id="{229E4BDD-C27A-5247-98FD-DE3744D89362}"/>
                </a:ext>
              </a:extLst>
            </p:cNvPr>
            <p:cNvSpPr/>
            <p:nvPr/>
          </p:nvSpPr>
          <p:spPr>
            <a:xfrm>
              <a:off x="4980282" y="7090639"/>
              <a:ext cx="39408" cy="22308"/>
            </a:xfrm>
            <a:custGeom>
              <a:avLst/>
              <a:gdLst>
                <a:gd name="connsiteX0" fmla="*/ 0 w 39408"/>
                <a:gd name="connsiteY0" fmla="*/ 2231 h 22308"/>
                <a:gd name="connsiteX1" fmla="*/ 0 w 39408"/>
                <a:gd name="connsiteY1" fmla="*/ 21416 h 22308"/>
                <a:gd name="connsiteX2" fmla="*/ 43236 w 39408"/>
                <a:gd name="connsiteY2" fmla="*/ 22866 h 22308"/>
                <a:gd name="connsiteX3" fmla="*/ 43236 w 39408"/>
                <a:gd name="connsiteY3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22308">
                  <a:moveTo>
                    <a:pt x="0" y="2231"/>
                  </a:moveTo>
                  <a:lnTo>
                    <a:pt x="0" y="21416"/>
                  </a:lnTo>
                  <a:lnTo>
                    <a:pt x="43236" y="22866"/>
                  </a:lnTo>
                  <a:lnTo>
                    <a:pt x="4323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5" name="Voľný tvar 44">
              <a:extLst>
                <a:ext uri="{FF2B5EF4-FFF2-40B4-BE49-F238E27FC236}">
                  <a16:creationId xmlns:a16="http://schemas.microsoft.com/office/drawing/2014/main" id="{61FC0AC6-B68E-294F-8677-85917100F228}"/>
                </a:ext>
              </a:extLst>
            </p:cNvPr>
            <p:cNvSpPr/>
            <p:nvPr/>
          </p:nvSpPr>
          <p:spPr>
            <a:xfrm>
              <a:off x="4819609" y="7045632"/>
              <a:ext cx="39408" cy="44616"/>
            </a:xfrm>
            <a:custGeom>
              <a:avLst/>
              <a:gdLst>
                <a:gd name="connsiteX0" fmla="*/ 0 w 39408"/>
                <a:gd name="connsiteY0" fmla="*/ 47238 h 44616"/>
                <a:gd name="connsiteX1" fmla="*/ 40196 w 39408"/>
                <a:gd name="connsiteY1" fmla="*/ 47238 h 44616"/>
                <a:gd name="connsiteX2" fmla="*/ 43236 w 39408"/>
                <a:gd name="connsiteY2" fmla="*/ 0 h 44616"/>
                <a:gd name="connsiteX3" fmla="*/ 0 w 39408"/>
                <a:gd name="connsiteY3" fmla="*/ 47238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44616">
                  <a:moveTo>
                    <a:pt x="0" y="47238"/>
                  </a:moveTo>
                  <a:lnTo>
                    <a:pt x="40196" y="47238"/>
                  </a:lnTo>
                  <a:lnTo>
                    <a:pt x="43236" y="0"/>
                  </a:lnTo>
                  <a:lnTo>
                    <a:pt x="0" y="4723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6" name="Voľný tvar 45">
              <a:extLst>
                <a:ext uri="{FF2B5EF4-FFF2-40B4-BE49-F238E27FC236}">
                  <a16:creationId xmlns:a16="http://schemas.microsoft.com/office/drawing/2014/main" id="{3BFC1D86-2052-3A42-B704-8C25B7BB2F9E}"/>
                </a:ext>
              </a:extLst>
            </p:cNvPr>
            <p:cNvSpPr/>
            <p:nvPr/>
          </p:nvSpPr>
          <p:spPr>
            <a:xfrm>
              <a:off x="4831995" y="7094320"/>
              <a:ext cx="16889" cy="16731"/>
            </a:xfrm>
            <a:custGeom>
              <a:avLst/>
              <a:gdLst>
                <a:gd name="connsiteX0" fmla="*/ 732 w 16889"/>
                <a:gd name="connsiteY0" fmla="*/ 0 h 16731"/>
                <a:gd name="connsiteX1" fmla="*/ 0 w 16889"/>
                <a:gd name="connsiteY1" fmla="*/ 19185 h 16731"/>
                <a:gd name="connsiteX2" fmla="*/ 17733 w 16889"/>
                <a:gd name="connsiteY2" fmla="*/ 1918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89" h="16731">
                  <a:moveTo>
                    <a:pt x="732" y="0"/>
                  </a:moveTo>
                  <a:lnTo>
                    <a:pt x="0" y="19185"/>
                  </a:lnTo>
                  <a:lnTo>
                    <a:pt x="17733" y="1918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7" name="Voľný tvar 46">
              <a:extLst>
                <a:ext uri="{FF2B5EF4-FFF2-40B4-BE49-F238E27FC236}">
                  <a16:creationId xmlns:a16="http://schemas.microsoft.com/office/drawing/2014/main" id="{EFEDE3A1-2032-6F4D-A9AA-50B1059625BE}"/>
                </a:ext>
              </a:extLst>
            </p:cNvPr>
            <p:cNvSpPr/>
            <p:nvPr/>
          </p:nvSpPr>
          <p:spPr>
            <a:xfrm>
              <a:off x="4918467" y="6623544"/>
              <a:ext cx="16889" cy="145004"/>
            </a:xfrm>
            <a:custGeom>
              <a:avLst/>
              <a:gdLst>
                <a:gd name="connsiteX0" fmla="*/ 9289 w 16889"/>
                <a:gd name="connsiteY0" fmla="*/ 0 h 145003"/>
                <a:gd name="connsiteX1" fmla="*/ 9289 w 16889"/>
                <a:gd name="connsiteY1" fmla="*/ 112166 h 145003"/>
                <a:gd name="connsiteX2" fmla="*/ 0 w 16889"/>
                <a:gd name="connsiteY2" fmla="*/ 144630 h 145003"/>
                <a:gd name="connsiteX3" fmla="*/ 22406 w 16889"/>
                <a:gd name="connsiteY3" fmla="*/ 145372 h 145003"/>
                <a:gd name="connsiteX4" fmla="*/ 10809 w 16889"/>
                <a:gd name="connsiteY4" fmla="*/ 111424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89" h="145003">
                  <a:moveTo>
                    <a:pt x="9289" y="0"/>
                  </a:moveTo>
                  <a:lnTo>
                    <a:pt x="9289" y="112166"/>
                  </a:lnTo>
                  <a:lnTo>
                    <a:pt x="0" y="144630"/>
                  </a:lnTo>
                  <a:lnTo>
                    <a:pt x="22406" y="145372"/>
                  </a:lnTo>
                  <a:lnTo>
                    <a:pt x="10809" y="1114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8" name="Voľný tvar 47">
              <a:extLst>
                <a:ext uri="{FF2B5EF4-FFF2-40B4-BE49-F238E27FC236}">
                  <a16:creationId xmlns:a16="http://schemas.microsoft.com/office/drawing/2014/main" id="{08CA6802-9431-3341-897A-057D9465C754}"/>
                </a:ext>
              </a:extLst>
            </p:cNvPr>
            <p:cNvSpPr/>
            <p:nvPr/>
          </p:nvSpPr>
          <p:spPr>
            <a:xfrm>
              <a:off x="4921155" y="6770020"/>
              <a:ext cx="11259" cy="72502"/>
            </a:xfrm>
            <a:custGeom>
              <a:avLst/>
              <a:gdLst>
                <a:gd name="connsiteX0" fmla="*/ 409 w 11259"/>
                <a:gd name="connsiteY0" fmla="*/ 368 h 72501"/>
                <a:gd name="connsiteX1" fmla="*/ 409 w 11259"/>
                <a:gd name="connsiteY1" fmla="*/ 73422 h 72501"/>
                <a:gd name="connsiteX2" fmla="*/ 14315 w 11259"/>
                <a:gd name="connsiteY2" fmla="*/ 71208 h 72501"/>
                <a:gd name="connsiteX3" fmla="*/ 15102 w 11259"/>
                <a:gd name="connsiteY3" fmla="*/ 0 h 72501"/>
                <a:gd name="connsiteX4" fmla="*/ 409 w 11259"/>
                <a:gd name="connsiteY4" fmla="*/ 368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9" h="72501">
                  <a:moveTo>
                    <a:pt x="409" y="368"/>
                  </a:moveTo>
                  <a:cubicBezTo>
                    <a:pt x="-1843" y="8170"/>
                    <a:pt x="6208" y="84877"/>
                    <a:pt x="409" y="73422"/>
                  </a:cubicBezTo>
                  <a:cubicBezTo>
                    <a:pt x="409" y="73422"/>
                    <a:pt x="14258" y="77030"/>
                    <a:pt x="14315" y="71208"/>
                  </a:cubicBezTo>
                  <a:lnTo>
                    <a:pt x="15102" y="0"/>
                  </a:lnTo>
                  <a:lnTo>
                    <a:pt x="409" y="36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9" name="Voľný tvar 48">
              <a:extLst>
                <a:ext uri="{FF2B5EF4-FFF2-40B4-BE49-F238E27FC236}">
                  <a16:creationId xmlns:a16="http://schemas.microsoft.com/office/drawing/2014/main" id="{8EA96FD6-3E6E-1E43-B139-CE26F99D4B6B}"/>
                </a:ext>
              </a:extLst>
            </p:cNvPr>
            <p:cNvSpPr/>
            <p:nvPr/>
          </p:nvSpPr>
          <p:spPr>
            <a:xfrm>
              <a:off x="4572464" y="7703837"/>
              <a:ext cx="737495" cy="55771"/>
            </a:xfrm>
            <a:custGeom>
              <a:avLst/>
              <a:gdLst>
                <a:gd name="connsiteX0" fmla="*/ 0 w 737494"/>
                <a:gd name="connsiteY0" fmla="*/ 17735 h 55770"/>
                <a:gd name="connsiteX1" fmla="*/ 0 w 737494"/>
                <a:gd name="connsiteY1" fmla="*/ 41326 h 55770"/>
                <a:gd name="connsiteX2" fmla="*/ 139054 w 737494"/>
                <a:gd name="connsiteY2" fmla="*/ 56105 h 55770"/>
                <a:gd name="connsiteX3" fmla="*/ 417050 w 737494"/>
                <a:gd name="connsiteY3" fmla="*/ 50193 h 55770"/>
                <a:gd name="connsiteX4" fmla="*/ 664196 w 737494"/>
                <a:gd name="connsiteY4" fmla="*/ 44282 h 55770"/>
                <a:gd name="connsiteX5" fmla="*/ 735243 w 737494"/>
                <a:gd name="connsiteY5" fmla="*/ 32514 h 55770"/>
                <a:gd name="connsiteX6" fmla="*/ 738339 w 737494"/>
                <a:gd name="connsiteY6" fmla="*/ 0 h 55770"/>
                <a:gd name="connsiteX7" fmla="*/ 670388 w 737494"/>
                <a:gd name="connsiteY7" fmla="*/ 20691 h 55770"/>
                <a:gd name="connsiteX8" fmla="*/ 410858 w 737494"/>
                <a:gd name="connsiteY8" fmla="*/ 23647 h 55770"/>
                <a:gd name="connsiteX9" fmla="*/ 126669 w 737494"/>
                <a:gd name="connsiteY9" fmla="*/ 23647 h 55770"/>
                <a:gd name="connsiteX10" fmla="*/ 0 w 737494"/>
                <a:gd name="connsiteY10" fmla="*/ 17735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7494" h="55770">
                  <a:moveTo>
                    <a:pt x="0" y="17735"/>
                  </a:moveTo>
                  <a:lnTo>
                    <a:pt x="0" y="41326"/>
                  </a:lnTo>
                  <a:lnTo>
                    <a:pt x="139054" y="56105"/>
                  </a:lnTo>
                  <a:lnTo>
                    <a:pt x="417050" y="50193"/>
                  </a:lnTo>
                  <a:lnTo>
                    <a:pt x="664196" y="44282"/>
                  </a:lnTo>
                  <a:lnTo>
                    <a:pt x="735243" y="32514"/>
                  </a:lnTo>
                  <a:lnTo>
                    <a:pt x="738339" y="0"/>
                  </a:lnTo>
                  <a:lnTo>
                    <a:pt x="670388" y="20691"/>
                  </a:lnTo>
                  <a:lnTo>
                    <a:pt x="410858" y="23647"/>
                  </a:lnTo>
                  <a:lnTo>
                    <a:pt x="126669" y="23647"/>
                  </a:lnTo>
                  <a:lnTo>
                    <a:pt x="0" y="1773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0" name="Voľný tvar 49">
              <a:extLst>
                <a:ext uri="{FF2B5EF4-FFF2-40B4-BE49-F238E27FC236}">
                  <a16:creationId xmlns:a16="http://schemas.microsoft.com/office/drawing/2014/main" id="{D15D80D4-D2EA-0440-83E6-62189BF9E141}"/>
                </a:ext>
              </a:extLst>
            </p:cNvPr>
            <p:cNvSpPr/>
            <p:nvPr/>
          </p:nvSpPr>
          <p:spPr>
            <a:xfrm>
              <a:off x="5125473" y="7618285"/>
              <a:ext cx="112595" cy="105964"/>
            </a:xfrm>
            <a:custGeom>
              <a:avLst/>
              <a:gdLst>
                <a:gd name="connsiteX0" fmla="*/ 0 w 112594"/>
                <a:gd name="connsiteY0" fmla="*/ 109199 h 105964"/>
                <a:gd name="connsiteX1" fmla="*/ 3040 w 112594"/>
                <a:gd name="connsiteY1" fmla="*/ 26547 h 105964"/>
                <a:gd name="connsiteX2" fmla="*/ 33947 w 112594"/>
                <a:gd name="connsiteY2" fmla="*/ 0 h 105964"/>
                <a:gd name="connsiteX3" fmla="*/ 95762 w 112594"/>
                <a:gd name="connsiteY3" fmla="*/ 2900 h 105964"/>
                <a:gd name="connsiteX4" fmla="*/ 114283 w 112594"/>
                <a:gd name="connsiteY4" fmla="*/ 20635 h 105964"/>
                <a:gd name="connsiteX5" fmla="*/ 114283 w 112594"/>
                <a:gd name="connsiteY5" fmla="*/ 103287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594" h="105964">
                  <a:moveTo>
                    <a:pt x="0" y="109199"/>
                  </a:moveTo>
                  <a:lnTo>
                    <a:pt x="3040" y="26547"/>
                  </a:lnTo>
                  <a:lnTo>
                    <a:pt x="33947" y="0"/>
                  </a:lnTo>
                  <a:lnTo>
                    <a:pt x="95762" y="2900"/>
                  </a:lnTo>
                  <a:lnTo>
                    <a:pt x="114283" y="20635"/>
                  </a:lnTo>
                  <a:lnTo>
                    <a:pt x="114283" y="10328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1" name="Voľný tvar 50">
              <a:extLst>
                <a:ext uri="{FF2B5EF4-FFF2-40B4-BE49-F238E27FC236}">
                  <a16:creationId xmlns:a16="http://schemas.microsoft.com/office/drawing/2014/main" id="{CF34AA6C-DA7F-E840-98B7-835D7381F84B}"/>
                </a:ext>
              </a:extLst>
            </p:cNvPr>
            <p:cNvSpPr/>
            <p:nvPr/>
          </p:nvSpPr>
          <p:spPr>
            <a:xfrm>
              <a:off x="5001900" y="7624141"/>
              <a:ext cx="95705" cy="100387"/>
            </a:xfrm>
            <a:custGeom>
              <a:avLst/>
              <a:gdLst>
                <a:gd name="connsiteX0" fmla="*/ 98858 w 95705"/>
                <a:gd name="connsiteY0" fmla="*/ 94475 h 100387"/>
                <a:gd name="connsiteX1" fmla="*/ 98858 w 95705"/>
                <a:gd name="connsiteY1" fmla="*/ 20691 h 100387"/>
                <a:gd name="connsiteX2" fmla="*/ 71047 w 95705"/>
                <a:gd name="connsiteY2" fmla="*/ 0 h 100387"/>
                <a:gd name="connsiteX3" fmla="*/ 18522 w 95705"/>
                <a:gd name="connsiteY3" fmla="*/ 5912 h 100387"/>
                <a:gd name="connsiteX4" fmla="*/ 0 w 95705"/>
                <a:gd name="connsiteY4" fmla="*/ 32514 h 100387"/>
                <a:gd name="connsiteX5" fmla="*/ 0 w 95705"/>
                <a:gd name="connsiteY5" fmla="*/ 100387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705" h="100387">
                  <a:moveTo>
                    <a:pt x="98858" y="94475"/>
                  </a:moveTo>
                  <a:lnTo>
                    <a:pt x="98858" y="20691"/>
                  </a:lnTo>
                  <a:lnTo>
                    <a:pt x="71047" y="0"/>
                  </a:lnTo>
                  <a:lnTo>
                    <a:pt x="18522" y="5912"/>
                  </a:lnTo>
                  <a:lnTo>
                    <a:pt x="0" y="32514"/>
                  </a:lnTo>
                  <a:lnTo>
                    <a:pt x="0" y="10038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2" name="Voľný tvar 51">
              <a:extLst>
                <a:ext uri="{FF2B5EF4-FFF2-40B4-BE49-F238E27FC236}">
                  <a16:creationId xmlns:a16="http://schemas.microsoft.com/office/drawing/2014/main" id="{76A57695-7F08-8947-A437-6D37C02E8DBB}"/>
                </a:ext>
              </a:extLst>
            </p:cNvPr>
            <p:cNvSpPr/>
            <p:nvPr/>
          </p:nvSpPr>
          <p:spPr>
            <a:xfrm>
              <a:off x="4850516" y="7633008"/>
              <a:ext cx="118224" cy="89233"/>
            </a:xfrm>
            <a:custGeom>
              <a:avLst/>
              <a:gdLst>
                <a:gd name="connsiteX0" fmla="*/ 121264 w 118224"/>
                <a:gd name="connsiteY0" fmla="*/ 92969 h 89232"/>
                <a:gd name="connsiteX1" fmla="*/ 120476 w 118224"/>
                <a:gd name="connsiteY1" fmla="*/ 26547 h 89232"/>
                <a:gd name="connsiteX2" fmla="*/ 80336 w 118224"/>
                <a:gd name="connsiteY2" fmla="*/ 0 h 89232"/>
                <a:gd name="connsiteX3" fmla="*/ 21618 w 118224"/>
                <a:gd name="connsiteY3" fmla="*/ 0 h 89232"/>
                <a:gd name="connsiteX4" fmla="*/ 0 w 118224"/>
                <a:gd name="connsiteY4" fmla="*/ 26547 h 89232"/>
                <a:gd name="connsiteX5" fmla="*/ 3096 w 118224"/>
                <a:gd name="connsiteY5" fmla="*/ 9152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224" h="89232">
                  <a:moveTo>
                    <a:pt x="121264" y="92969"/>
                  </a:moveTo>
                  <a:lnTo>
                    <a:pt x="120476" y="26547"/>
                  </a:lnTo>
                  <a:lnTo>
                    <a:pt x="80336" y="0"/>
                  </a:lnTo>
                  <a:lnTo>
                    <a:pt x="21618" y="0"/>
                  </a:lnTo>
                  <a:lnTo>
                    <a:pt x="0" y="26547"/>
                  </a:lnTo>
                  <a:lnTo>
                    <a:pt x="3096" y="9152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3" name="Voľný tvar 52">
              <a:extLst>
                <a:ext uri="{FF2B5EF4-FFF2-40B4-BE49-F238E27FC236}">
                  <a16:creationId xmlns:a16="http://schemas.microsoft.com/office/drawing/2014/main" id="{A69C5079-DC3F-644E-AC6A-F307DB79C9A6}"/>
                </a:ext>
              </a:extLst>
            </p:cNvPr>
            <p:cNvSpPr/>
            <p:nvPr/>
          </p:nvSpPr>
          <p:spPr>
            <a:xfrm>
              <a:off x="4705326" y="7633008"/>
              <a:ext cx="118224" cy="94810"/>
            </a:xfrm>
            <a:custGeom>
              <a:avLst/>
              <a:gdLst>
                <a:gd name="connsiteX0" fmla="*/ 118956 w 118224"/>
                <a:gd name="connsiteY0" fmla="*/ 92969 h 94809"/>
                <a:gd name="connsiteX1" fmla="*/ 117380 w 118224"/>
                <a:gd name="connsiteY1" fmla="*/ 26547 h 94809"/>
                <a:gd name="connsiteX2" fmla="*/ 101954 w 118224"/>
                <a:gd name="connsiteY2" fmla="*/ 5912 h 94809"/>
                <a:gd name="connsiteX3" fmla="*/ 21618 w 118224"/>
                <a:gd name="connsiteY3" fmla="*/ 0 h 94809"/>
                <a:gd name="connsiteX4" fmla="*/ 0 w 118224"/>
                <a:gd name="connsiteY4" fmla="*/ 38370 h 94809"/>
                <a:gd name="connsiteX5" fmla="*/ 0 w 118224"/>
                <a:gd name="connsiteY5" fmla="*/ 97431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224" h="94809">
                  <a:moveTo>
                    <a:pt x="118956" y="92969"/>
                  </a:moveTo>
                  <a:lnTo>
                    <a:pt x="117380" y="26547"/>
                  </a:lnTo>
                  <a:lnTo>
                    <a:pt x="101954" y="5912"/>
                  </a:lnTo>
                  <a:lnTo>
                    <a:pt x="21618" y="0"/>
                  </a:lnTo>
                  <a:lnTo>
                    <a:pt x="0" y="38370"/>
                  </a:lnTo>
                  <a:lnTo>
                    <a:pt x="0" y="9743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4" name="Voľný tvar 53">
              <a:extLst>
                <a:ext uri="{FF2B5EF4-FFF2-40B4-BE49-F238E27FC236}">
                  <a16:creationId xmlns:a16="http://schemas.microsoft.com/office/drawing/2014/main" id="{8771A7D4-3886-FE4C-8F46-0E96F0AC9B1A}"/>
                </a:ext>
              </a:extLst>
            </p:cNvPr>
            <p:cNvSpPr/>
            <p:nvPr/>
          </p:nvSpPr>
          <p:spPr>
            <a:xfrm>
              <a:off x="4609564" y="7633008"/>
              <a:ext cx="73187" cy="89233"/>
            </a:xfrm>
            <a:custGeom>
              <a:avLst/>
              <a:gdLst>
                <a:gd name="connsiteX0" fmla="*/ 74932 w 73186"/>
                <a:gd name="connsiteY0" fmla="*/ 92969 h 89232"/>
                <a:gd name="connsiteX1" fmla="*/ 74143 w 73186"/>
                <a:gd name="connsiteY1" fmla="*/ 26547 h 89232"/>
                <a:gd name="connsiteX2" fmla="*/ 64854 w 73186"/>
                <a:gd name="connsiteY2" fmla="*/ 2956 h 89232"/>
                <a:gd name="connsiteX3" fmla="*/ 12329 w 73186"/>
                <a:gd name="connsiteY3" fmla="*/ 0 h 89232"/>
                <a:gd name="connsiteX4" fmla="*/ 0 w 73186"/>
                <a:gd name="connsiteY4" fmla="*/ 32458 h 89232"/>
                <a:gd name="connsiteX5" fmla="*/ 3096 w 73186"/>
                <a:gd name="connsiteY5" fmla="*/ 85608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186" h="89232">
                  <a:moveTo>
                    <a:pt x="74932" y="92969"/>
                  </a:moveTo>
                  <a:lnTo>
                    <a:pt x="74143" y="26547"/>
                  </a:lnTo>
                  <a:lnTo>
                    <a:pt x="64854" y="2956"/>
                  </a:lnTo>
                  <a:lnTo>
                    <a:pt x="12329" y="0"/>
                  </a:lnTo>
                  <a:lnTo>
                    <a:pt x="0" y="32458"/>
                  </a:lnTo>
                  <a:lnTo>
                    <a:pt x="3096" y="8560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5" name="Voľný tvar 54">
              <a:extLst>
                <a:ext uri="{FF2B5EF4-FFF2-40B4-BE49-F238E27FC236}">
                  <a16:creationId xmlns:a16="http://schemas.microsoft.com/office/drawing/2014/main" id="{45B10AF8-3E1A-C34A-9145-6E3A5A8A09D7}"/>
                </a:ext>
              </a:extLst>
            </p:cNvPr>
            <p:cNvSpPr/>
            <p:nvPr/>
          </p:nvSpPr>
          <p:spPr>
            <a:xfrm>
              <a:off x="4581753" y="7621185"/>
              <a:ext cx="5630" cy="100387"/>
            </a:xfrm>
            <a:custGeom>
              <a:avLst/>
              <a:gdLst>
                <a:gd name="connsiteX0" fmla="*/ 6193 w 5629"/>
                <a:gd name="connsiteY0" fmla="*/ 100387 h 100387"/>
                <a:gd name="connsiteX1" fmla="*/ 0 w 5629"/>
                <a:gd name="connsiteY1" fmla="*/ 0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100387">
                  <a:moveTo>
                    <a:pt x="6193" y="10038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6" name="Voľný tvar 55">
              <a:extLst>
                <a:ext uri="{FF2B5EF4-FFF2-40B4-BE49-F238E27FC236}">
                  <a16:creationId xmlns:a16="http://schemas.microsoft.com/office/drawing/2014/main" id="{A8930BAA-EEAB-7C49-AE67-8847A6162D61}"/>
                </a:ext>
              </a:extLst>
            </p:cNvPr>
            <p:cNvSpPr/>
            <p:nvPr/>
          </p:nvSpPr>
          <p:spPr>
            <a:xfrm>
              <a:off x="4538517" y="7588726"/>
              <a:ext cx="821941" cy="33462"/>
            </a:xfrm>
            <a:custGeom>
              <a:avLst/>
              <a:gdLst>
                <a:gd name="connsiteX0" fmla="*/ 0 w 821940"/>
                <a:gd name="connsiteY0" fmla="*/ 5912 h 33462"/>
                <a:gd name="connsiteX1" fmla="*/ 6193 w 821940"/>
                <a:gd name="connsiteY1" fmla="*/ 29558 h 33462"/>
                <a:gd name="connsiteX2" fmla="*/ 104994 w 821940"/>
                <a:gd name="connsiteY2" fmla="*/ 35414 h 33462"/>
                <a:gd name="connsiteX3" fmla="*/ 472616 w 821940"/>
                <a:gd name="connsiteY3" fmla="*/ 35414 h 33462"/>
                <a:gd name="connsiteX4" fmla="*/ 750668 w 821940"/>
                <a:gd name="connsiteY4" fmla="*/ 32458 h 33462"/>
                <a:gd name="connsiteX5" fmla="*/ 824812 w 821940"/>
                <a:gd name="connsiteY5" fmla="*/ 11823 h 33462"/>
                <a:gd name="connsiteX6" fmla="*/ 824812 w 821940"/>
                <a:gd name="connsiteY6" fmla="*/ 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1940" h="33462">
                  <a:moveTo>
                    <a:pt x="0" y="5912"/>
                  </a:moveTo>
                  <a:lnTo>
                    <a:pt x="6193" y="29558"/>
                  </a:lnTo>
                  <a:lnTo>
                    <a:pt x="104994" y="35414"/>
                  </a:lnTo>
                  <a:lnTo>
                    <a:pt x="472616" y="35414"/>
                  </a:lnTo>
                  <a:lnTo>
                    <a:pt x="750668" y="32458"/>
                  </a:lnTo>
                  <a:lnTo>
                    <a:pt x="824812" y="11823"/>
                  </a:lnTo>
                  <a:lnTo>
                    <a:pt x="82481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7" name="Voľný tvar 56">
              <a:extLst>
                <a:ext uri="{FF2B5EF4-FFF2-40B4-BE49-F238E27FC236}">
                  <a16:creationId xmlns:a16="http://schemas.microsoft.com/office/drawing/2014/main" id="{E5332E4A-D711-F246-ACB3-BF131096B9B7}"/>
                </a:ext>
              </a:extLst>
            </p:cNvPr>
            <p:cNvSpPr/>
            <p:nvPr/>
          </p:nvSpPr>
          <p:spPr>
            <a:xfrm>
              <a:off x="4782566" y="7892787"/>
              <a:ext cx="50668" cy="189620"/>
            </a:xfrm>
            <a:custGeom>
              <a:avLst/>
              <a:gdLst>
                <a:gd name="connsiteX0" fmla="*/ 6137 w 50667"/>
                <a:gd name="connsiteY0" fmla="*/ 191851 h 189619"/>
                <a:gd name="connsiteX1" fmla="*/ 0 w 50667"/>
                <a:gd name="connsiteY1" fmla="*/ 0 h 189619"/>
                <a:gd name="connsiteX2" fmla="*/ 49429 w 50667"/>
                <a:gd name="connsiteY2" fmla="*/ 0 h 189619"/>
                <a:gd name="connsiteX3" fmla="*/ 52525 w 50667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189619">
                  <a:moveTo>
                    <a:pt x="6137" y="191851"/>
                  </a:moveTo>
                  <a:lnTo>
                    <a:pt x="0" y="0"/>
                  </a:lnTo>
                  <a:lnTo>
                    <a:pt x="49429" y="0"/>
                  </a:lnTo>
                  <a:lnTo>
                    <a:pt x="52525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8" name="Voľný tvar 57">
              <a:extLst>
                <a:ext uri="{FF2B5EF4-FFF2-40B4-BE49-F238E27FC236}">
                  <a16:creationId xmlns:a16="http://schemas.microsoft.com/office/drawing/2014/main" id="{4D20F828-4212-054E-B99C-828F5E4D2348}"/>
                </a:ext>
              </a:extLst>
            </p:cNvPr>
            <p:cNvSpPr/>
            <p:nvPr/>
          </p:nvSpPr>
          <p:spPr>
            <a:xfrm>
              <a:off x="4853613" y="7889832"/>
              <a:ext cx="45038" cy="195197"/>
            </a:xfrm>
            <a:custGeom>
              <a:avLst/>
              <a:gdLst>
                <a:gd name="connsiteX0" fmla="*/ 0 w 45037"/>
                <a:gd name="connsiteY0" fmla="*/ 0 h 195197"/>
                <a:gd name="connsiteX1" fmla="*/ 37044 w 45037"/>
                <a:gd name="connsiteY1" fmla="*/ 0 h 195197"/>
                <a:gd name="connsiteX2" fmla="*/ 46333 w 45037"/>
                <a:gd name="connsiteY2" fmla="*/ 200718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037" h="195197">
                  <a:moveTo>
                    <a:pt x="0" y="0"/>
                  </a:moveTo>
                  <a:lnTo>
                    <a:pt x="37044" y="0"/>
                  </a:lnTo>
                  <a:lnTo>
                    <a:pt x="46333" y="2007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9" name="Voľný tvar 58">
              <a:extLst>
                <a:ext uri="{FF2B5EF4-FFF2-40B4-BE49-F238E27FC236}">
                  <a16:creationId xmlns:a16="http://schemas.microsoft.com/office/drawing/2014/main" id="{F1E68763-8590-7A41-A1E4-7976F2AF7AC0}"/>
                </a:ext>
              </a:extLst>
            </p:cNvPr>
            <p:cNvSpPr/>
            <p:nvPr/>
          </p:nvSpPr>
          <p:spPr>
            <a:xfrm>
              <a:off x="4856709" y="7886876"/>
              <a:ext cx="5630" cy="195197"/>
            </a:xfrm>
            <a:custGeom>
              <a:avLst/>
              <a:gdLst>
                <a:gd name="connsiteX0" fmla="*/ 3096 w 0"/>
                <a:gd name="connsiteY0" fmla="*/ 197762 h 195197"/>
                <a:gd name="connsiteX1" fmla="*/ 0 w 0"/>
                <a:gd name="connsiteY1" fmla="*/ 0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3096" y="197762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0" name="Voľný tvar 59">
              <a:extLst>
                <a:ext uri="{FF2B5EF4-FFF2-40B4-BE49-F238E27FC236}">
                  <a16:creationId xmlns:a16="http://schemas.microsoft.com/office/drawing/2014/main" id="{BCCA715A-D35C-BE43-808E-3A13E2042461}"/>
                </a:ext>
              </a:extLst>
            </p:cNvPr>
            <p:cNvSpPr/>
            <p:nvPr/>
          </p:nvSpPr>
          <p:spPr>
            <a:xfrm>
              <a:off x="4924660" y="7889832"/>
              <a:ext cx="33778" cy="189620"/>
            </a:xfrm>
            <a:custGeom>
              <a:avLst/>
              <a:gdLst>
                <a:gd name="connsiteX0" fmla="*/ 3097 w 33778"/>
                <a:gd name="connsiteY0" fmla="*/ 188895 h 189619"/>
                <a:gd name="connsiteX1" fmla="*/ 0 w 33778"/>
                <a:gd name="connsiteY1" fmla="*/ 0 h 189619"/>
                <a:gd name="connsiteX2" fmla="*/ 33947 w 33778"/>
                <a:gd name="connsiteY2" fmla="*/ 2956 h 189619"/>
                <a:gd name="connsiteX3" fmla="*/ 30908 w 33778"/>
                <a:gd name="connsiteY3" fmla="*/ 191851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189619">
                  <a:moveTo>
                    <a:pt x="3097" y="188895"/>
                  </a:moveTo>
                  <a:lnTo>
                    <a:pt x="0" y="0"/>
                  </a:lnTo>
                  <a:lnTo>
                    <a:pt x="33947" y="2956"/>
                  </a:lnTo>
                  <a:lnTo>
                    <a:pt x="30908" y="19185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1" name="Voľný tvar 60">
              <a:extLst>
                <a:ext uri="{FF2B5EF4-FFF2-40B4-BE49-F238E27FC236}">
                  <a16:creationId xmlns:a16="http://schemas.microsoft.com/office/drawing/2014/main" id="{119CA3AB-D67E-0046-9401-A8DB6A535938}"/>
                </a:ext>
              </a:extLst>
            </p:cNvPr>
            <p:cNvSpPr/>
            <p:nvPr/>
          </p:nvSpPr>
          <p:spPr>
            <a:xfrm>
              <a:off x="5011133" y="7889832"/>
              <a:ext cx="33778" cy="200774"/>
            </a:xfrm>
            <a:custGeom>
              <a:avLst/>
              <a:gdLst>
                <a:gd name="connsiteX0" fmla="*/ 3096 w 33778"/>
                <a:gd name="connsiteY0" fmla="*/ 197762 h 200774"/>
                <a:gd name="connsiteX1" fmla="*/ 0 w 33778"/>
                <a:gd name="connsiteY1" fmla="*/ 2956 h 200774"/>
                <a:gd name="connsiteX2" fmla="*/ 34003 w 33778"/>
                <a:gd name="connsiteY2" fmla="*/ 0 h 200774"/>
                <a:gd name="connsiteX3" fmla="*/ 24714 w 33778"/>
                <a:gd name="connsiteY3" fmla="*/ 203674 h 20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200774">
                  <a:moveTo>
                    <a:pt x="3096" y="197762"/>
                  </a:moveTo>
                  <a:lnTo>
                    <a:pt x="0" y="2956"/>
                  </a:lnTo>
                  <a:lnTo>
                    <a:pt x="34003" y="0"/>
                  </a:lnTo>
                  <a:lnTo>
                    <a:pt x="24714" y="20367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2" name="Voľný tvar 61">
              <a:extLst>
                <a:ext uri="{FF2B5EF4-FFF2-40B4-BE49-F238E27FC236}">
                  <a16:creationId xmlns:a16="http://schemas.microsoft.com/office/drawing/2014/main" id="{3F5E5E4D-8E28-7A4C-AF05-649DC4DC7210}"/>
                </a:ext>
              </a:extLst>
            </p:cNvPr>
            <p:cNvSpPr/>
            <p:nvPr/>
          </p:nvSpPr>
          <p:spPr>
            <a:xfrm>
              <a:off x="5057465" y="7895743"/>
              <a:ext cx="33778" cy="189620"/>
            </a:xfrm>
            <a:custGeom>
              <a:avLst/>
              <a:gdLst>
                <a:gd name="connsiteX0" fmla="*/ 0 w 33778"/>
                <a:gd name="connsiteY0" fmla="*/ 191851 h 189619"/>
                <a:gd name="connsiteX1" fmla="*/ 15482 w 33778"/>
                <a:gd name="connsiteY1" fmla="*/ 0 h 189619"/>
                <a:gd name="connsiteX2" fmla="*/ 34003 w 33778"/>
                <a:gd name="connsiteY2" fmla="*/ 0 h 189619"/>
                <a:gd name="connsiteX3" fmla="*/ 24715 w 33778"/>
                <a:gd name="connsiteY3" fmla="*/ 188895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189619">
                  <a:moveTo>
                    <a:pt x="0" y="191851"/>
                  </a:moveTo>
                  <a:cubicBezTo>
                    <a:pt x="0" y="180027"/>
                    <a:pt x="15482" y="0"/>
                    <a:pt x="15482" y="0"/>
                  </a:cubicBezTo>
                  <a:lnTo>
                    <a:pt x="34003" y="0"/>
                  </a:lnTo>
                  <a:lnTo>
                    <a:pt x="24715" y="188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3" name="Voľný tvar 62">
              <a:extLst>
                <a:ext uri="{FF2B5EF4-FFF2-40B4-BE49-F238E27FC236}">
                  <a16:creationId xmlns:a16="http://schemas.microsoft.com/office/drawing/2014/main" id="{B59D3F55-E9FA-4A4B-ADB1-481483990D60}"/>
                </a:ext>
              </a:extLst>
            </p:cNvPr>
            <p:cNvSpPr/>
            <p:nvPr/>
          </p:nvSpPr>
          <p:spPr>
            <a:xfrm>
              <a:off x="5113087" y="7886876"/>
              <a:ext cx="45038" cy="195197"/>
            </a:xfrm>
            <a:custGeom>
              <a:avLst/>
              <a:gdLst>
                <a:gd name="connsiteX0" fmla="*/ 0 w 45037"/>
                <a:gd name="connsiteY0" fmla="*/ 197762 h 195197"/>
                <a:gd name="connsiteX1" fmla="*/ 24715 w 45037"/>
                <a:gd name="connsiteY1" fmla="*/ 5912 h 195197"/>
                <a:gd name="connsiteX2" fmla="*/ 49429 w 45037"/>
                <a:gd name="connsiteY2" fmla="*/ 0 h 195197"/>
                <a:gd name="connsiteX3" fmla="*/ 34003 w 45037"/>
                <a:gd name="connsiteY3" fmla="*/ 197762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95197">
                  <a:moveTo>
                    <a:pt x="0" y="197762"/>
                  </a:moveTo>
                  <a:lnTo>
                    <a:pt x="24715" y="5912"/>
                  </a:lnTo>
                  <a:lnTo>
                    <a:pt x="49429" y="0"/>
                  </a:lnTo>
                  <a:lnTo>
                    <a:pt x="34003" y="19776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4" name="Voľný tvar 63">
              <a:extLst>
                <a:ext uri="{FF2B5EF4-FFF2-40B4-BE49-F238E27FC236}">
                  <a16:creationId xmlns:a16="http://schemas.microsoft.com/office/drawing/2014/main" id="{C8D6E385-BC39-AB4D-A8D4-BB977EEAD251}"/>
                </a:ext>
              </a:extLst>
            </p:cNvPr>
            <p:cNvSpPr/>
            <p:nvPr/>
          </p:nvSpPr>
          <p:spPr>
            <a:xfrm>
              <a:off x="5171805" y="7886876"/>
              <a:ext cx="45038" cy="189620"/>
            </a:xfrm>
            <a:custGeom>
              <a:avLst/>
              <a:gdLst>
                <a:gd name="connsiteX0" fmla="*/ 0 w 45037"/>
                <a:gd name="connsiteY0" fmla="*/ 188895 h 189619"/>
                <a:gd name="connsiteX1" fmla="*/ 15425 w 45037"/>
                <a:gd name="connsiteY1" fmla="*/ 0 h 189619"/>
                <a:gd name="connsiteX2" fmla="*/ 46333 w 45037"/>
                <a:gd name="connsiteY2" fmla="*/ 0 h 189619"/>
                <a:gd name="connsiteX3" fmla="*/ 15425 w 45037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89619">
                  <a:moveTo>
                    <a:pt x="0" y="188895"/>
                  </a:moveTo>
                  <a:lnTo>
                    <a:pt x="15425" y="0"/>
                  </a:lnTo>
                  <a:lnTo>
                    <a:pt x="46333" y="0"/>
                  </a:lnTo>
                  <a:lnTo>
                    <a:pt x="15425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5" name="Voľný tvar 64">
              <a:extLst>
                <a:ext uri="{FF2B5EF4-FFF2-40B4-BE49-F238E27FC236}">
                  <a16:creationId xmlns:a16="http://schemas.microsoft.com/office/drawing/2014/main" id="{32D62973-48EB-E54A-8A22-799E7E0BF786}"/>
                </a:ext>
              </a:extLst>
            </p:cNvPr>
            <p:cNvSpPr/>
            <p:nvPr/>
          </p:nvSpPr>
          <p:spPr>
            <a:xfrm>
              <a:off x="4720751" y="7892787"/>
              <a:ext cx="28149" cy="189620"/>
            </a:xfrm>
            <a:custGeom>
              <a:avLst/>
              <a:gdLst>
                <a:gd name="connsiteX0" fmla="*/ 30907 w 28148"/>
                <a:gd name="connsiteY0" fmla="*/ 188895 h 189619"/>
                <a:gd name="connsiteX1" fmla="*/ 30907 w 28148"/>
                <a:gd name="connsiteY1" fmla="*/ 8812 h 189619"/>
                <a:gd name="connsiteX2" fmla="*/ 0 w 28148"/>
                <a:gd name="connsiteY2" fmla="*/ 0 h 189619"/>
                <a:gd name="connsiteX3" fmla="*/ 9289 w 28148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189619">
                  <a:moveTo>
                    <a:pt x="30907" y="188895"/>
                  </a:moveTo>
                  <a:cubicBezTo>
                    <a:pt x="34004" y="177072"/>
                    <a:pt x="30907" y="8812"/>
                    <a:pt x="30907" y="8812"/>
                  </a:cubicBezTo>
                  <a:lnTo>
                    <a:pt x="0" y="0"/>
                  </a:lnTo>
                  <a:lnTo>
                    <a:pt x="9289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6" name="Voľný tvar 65">
              <a:extLst>
                <a:ext uri="{FF2B5EF4-FFF2-40B4-BE49-F238E27FC236}">
                  <a16:creationId xmlns:a16="http://schemas.microsoft.com/office/drawing/2014/main" id="{EAFAC6C2-F14A-B74B-A951-0E077EE1DE5C}"/>
                </a:ext>
              </a:extLst>
            </p:cNvPr>
            <p:cNvSpPr/>
            <p:nvPr/>
          </p:nvSpPr>
          <p:spPr>
            <a:xfrm>
              <a:off x="4649704" y="7886876"/>
              <a:ext cx="39408" cy="184043"/>
            </a:xfrm>
            <a:custGeom>
              <a:avLst/>
              <a:gdLst>
                <a:gd name="connsiteX0" fmla="*/ 43236 w 39408"/>
                <a:gd name="connsiteY0" fmla="*/ 188895 h 184042"/>
                <a:gd name="connsiteX1" fmla="*/ 27811 w 39408"/>
                <a:gd name="connsiteY1" fmla="*/ 5912 h 184042"/>
                <a:gd name="connsiteX2" fmla="*/ 0 w 39408"/>
                <a:gd name="connsiteY2" fmla="*/ 0 h 184042"/>
                <a:gd name="connsiteX3" fmla="*/ 18522 w 39408"/>
                <a:gd name="connsiteY3" fmla="*/ 188895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184042">
                  <a:moveTo>
                    <a:pt x="43236" y="188895"/>
                  </a:moveTo>
                  <a:lnTo>
                    <a:pt x="27811" y="5912"/>
                  </a:lnTo>
                  <a:lnTo>
                    <a:pt x="0" y="0"/>
                  </a:lnTo>
                  <a:lnTo>
                    <a:pt x="18522" y="188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7" name="Voľný tvar 66">
              <a:extLst>
                <a:ext uri="{FF2B5EF4-FFF2-40B4-BE49-F238E27FC236}">
                  <a16:creationId xmlns:a16="http://schemas.microsoft.com/office/drawing/2014/main" id="{2C4A86EC-8B87-5448-A3AD-D1DF82B60503}"/>
                </a:ext>
              </a:extLst>
            </p:cNvPr>
            <p:cNvSpPr/>
            <p:nvPr/>
          </p:nvSpPr>
          <p:spPr>
            <a:xfrm>
              <a:off x="4597179" y="7886876"/>
              <a:ext cx="45038" cy="189620"/>
            </a:xfrm>
            <a:custGeom>
              <a:avLst/>
              <a:gdLst>
                <a:gd name="connsiteX0" fmla="*/ 49429 w 45037"/>
                <a:gd name="connsiteY0" fmla="*/ 180027 h 189619"/>
                <a:gd name="connsiteX1" fmla="*/ 27811 w 45037"/>
                <a:gd name="connsiteY1" fmla="*/ 2956 h 189619"/>
                <a:gd name="connsiteX2" fmla="*/ 0 w 45037"/>
                <a:gd name="connsiteY2" fmla="*/ 0 h 189619"/>
                <a:gd name="connsiteX3" fmla="*/ 30907 w 45037"/>
                <a:gd name="connsiteY3" fmla="*/ 188895 h 189619"/>
                <a:gd name="connsiteX4" fmla="*/ 37100 w 45037"/>
                <a:gd name="connsiteY4" fmla="*/ 191851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189619">
                  <a:moveTo>
                    <a:pt x="49429" y="180027"/>
                  </a:moveTo>
                  <a:lnTo>
                    <a:pt x="27811" y="2956"/>
                  </a:lnTo>
                  <a:lnTo>
                    <a:pt x="0" y="0"/>
                  </a:lnTo>
                  <a:lnTo>
                    <a:pt x="30907" y="188895"/>
                  </a:lnTo>
                  <a:lnTo>
                    <a:pt x="37100" y="19185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8" name="Voľný tvar 67">
              <a:extLst>
                <a:ext uri="{FF2B5EF4-FFF2-40B4-BE49-F238E27FC236}">
                  <a16:creationId xmlns:a16="http://schemas.microsoft.com/office/drawing/2014/main" id="{81DC4962-9B86-364E-BB25-E2FD44094E6A}"/>
                </a:ext>
              </a:extLst>
            </p:cNvPr>
            <p:cNvSpPr/>
            <p:nvPr/>
          </p:nvSpPr>
          <p:spPr>
            <a:xfrm>
              <a:off x="5202656" y="7742207"/>
              <a:ext cx="45038" cy="624630"/>
            </a:xfrm>
            <a:custGeom>
              <a:avLst/>
              <a:gdLst>
                <a:gd name="connsiteX0" fmla="*/ 9289 w 45037"/>
                <a:gd name="connsiteY0" fmla="*/ 628702 h 624630"/>
                <a:gd name="connsiteX1" fmla="*/ 0 w 45037"/>
                <a:gd name="connsiteY1" fmla="*/ 348343 h 624630"/>
                <a:gd name="connsiteX2" fmla="*/ 49429 w 45037"/>
                <a:gd name="connsiteY2" fmla="*/ 147625 h 624630"/>
                <a:gd name="connsiteX3" fmla="*/ 46333 w 45037"/>
                <a:gd name="connsiteY3" fmla="*/ 0 h 624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624630">
                  <a:moveTo>
                    <a:pt x="9289" y="628702"/>
                  </a:moveTo>
                  <a:lnTo>
                    <a:pt x="0" y="348343"/>
                  </a:lnTo>
                  <a:lnTo>
                    <a:pt x="49429" y="147625"/>
                  </a:lnTo>
                  <a:lnTo>
                    <a:pt x="4633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9" name="Voľný tvar 68">
              <a:extLst>
                <a:ext uri="{FF2B5EF4-FFF2-40B4-BE49-F238E27FC236}">
                  <a16:creationId xmlns:a16="http://schemas.microsoft.com/office/drawing/2014/main" id="{B8C6767D-2B62-064E-9879-A5906C47AEED}"/>
                </a:ext>
              </a:extLst>
            </p:cNvPr>
            <p:cNvSpPr/>
            <p:nvPr/>
          </p:nvSpPr>
          <p:spPr>
            <a:xfrm>
              <a:off x="5017325" y="7751074"/>
              <a:ext cx="5630" cy="847713"/>
            </a:xfrm>
            <a:custGeom>
              <a:avLst/>
              <a:gdLst>
                <a:gd name="connsiteX0" fmla="*/ 0 w 0"/>
                <a:gd name="connsiteY0" fmla="*/ 853067 h 847712"/>
                <a:gd name="connsiteX1" fmla="*/ 0 w 0"/>
                <a:gd name="connsiteY1" fmla="*/ 0 h 84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47712">
                  <a:moveTo>
                    <a:pt x="0" y="85306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0" name="Voľný tvar 69">
              <a:extLst>
                <a:ext uri="{FF2B5EF4-FFF2-40B4-BE49-F238E27FC236}">
                  <a16:creationId xmlns:a16="http://schemas.microsoft.com/office/drawing/2014/main" id="{8D3AC467-E562-5943-AD78-004E782CFFCC}"/>
                </a:ext>
              </a:extLst>
            </p:cNvPr>
            <p:cNvSpPr/>
            <p:nvPr/>
          </p:nvSpPr>
          <p:spPr>
            <a:xfrm>
              <a:off x="5001900" y="7754030"/>
              <a:ext cx="5630" cy="847713"/>
            </a:xfrm>
            <a:custGeom>
              <a:avLst/>
              <a:gdLst>
                <a:gd name="connsiteX0" fmla="*/ 0 w 0"/>
                <a:gd name="connsiteY0" fmla="*/ 853067 h 847712"/>
                <a:gd name="connsiteX1" fmla="*/ 0 w 0"/>
                <a:gd name="connsiteY1" fmla="*/ 0 h 84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47712">
                  <a:moveTo>
                    <a:pt x="0" y="85306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1" name="Voľný tvar 70">
              <a:extLst>
                <a:ext uri="{FF2B5EF4-FFF2-40B4-BE49-F238E27FC236}">
                  <a16:creationId xmlns:a16="http://schemas.microsoft.com/office/drawing/2014/main" id="{6B909C48-2239-CB4B-B659-96D6D1614E71}"/>
                </a:ext>
              </a:extLst>
            </p:cNvPr>
            <p:cNvSpPr/>
            <p:nvPr/>
          </p:nvSpPr>
          <p:spPr>
            <a:xfrm>
              <a:off x="4584849" y="7748119"/>
              <a:ext cx="45038" cy="730595"/>
            </a:xfrm>
            <a:custGeom>
              <a:avLst/>
              <a:gdLst>
                <a:gd name="connsiteX0" fmla="*/ 43236 w 45037"/>
                <a:gd name="connsiteY0" fmla="*/ 732045 h 730594"/>
                <a:gd name="connsiteX1" fmla="*/ 46333 w 45037"/>
                <a:gd name="connsiteY1" fmla="*/ 327652 h 730594"/>
                <a:gd name="connsiteX2" fmla="*/ 0 w 45037"/>
                <a:gd name="connsiteY2" fmla="*/ 159392 h 730594"/>
                <a:gd name="connsiteX3" fmla="*/ 0 w 45037"/>
                <a:gd name="connsiteY3" fmla="*/ 0 h 730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730594">
                  <a:moveTo>
                    <a:pt x="43236" y="732045"/>
                  </a:moveTo>
                  <a:lnTo>
                    <a:pt x="46333" y="327652"/>
                  </a:lnTo>
                  <a:lnTo>
                    <a:pt x="0" y="159392"/>
                  </a:ln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2" name="Voľný tvar 71">
              <a:extLst>
                <a:ext uri="{FF2B5EF4-FFF2-40B4-BE49-F238E27FC236}">
                  <a16:creationId xmlns:a16="http://schemas.microsoft.com/office/drawing/2014/main" id="{4A6D20E8-439D-9743-B3A8-8A2E68F7A3E3}"/>
                </a:ext>
              </a:extLst>
            </p:cNvPr>
            <p:cNvSpPr/>
            <p:nvPr/>
          </p:nvSpPr>
          <p:spPr>
            <a:xfrm>
              <a:off x="5252085" y="7736351"/>
              <a:ext cx="50668" cy="635785"/>
            </a:xfrm>
            <a:custGeom>
              <a:avLst/>
              <a:gdLst>
                <a:gd name="connsiteX0" fmla="*/ 49429 w 50667"/>
                <a:gd name="connsiteY0" fmla="*/ 0 h 635784"/>
                <a:gd name="connsiteX1" fmla="*/ 52525 w 50667"/>
                <a:gd name="connsiteY1" fmla="*/ 147569 h 635784"/>
                <a:gd name="connsiteX2" fmla="*/ 0 w 50667"/>
                <a:gd name="connsiteY2" fmla="*/ 354199 h 635784"/>
                <a:gd name="connsiteX3" fmla="*/ 4673 w 50667"/>
                <a:gd name="connsiteY3" fmla="*/ 636063 h 635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635784">
                  <a:moveTo>
                    <a:pt x="49429" y="0"/>
                  </a:moveTo>
                  <a:lnTo>
                    <a:pt x="52525" y="147569"/>
                  </a:lnTo>
                  <a:lnTo>
                    <a:pt x="0" y="354199"/>
                  </a:lnTo>
                  <a:lnTo>
                    <a:pt x="4673" y="63606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3" name="Voľný tvar 72">
              <a:extLst>
                <a:ext uri="{FF2B5EF4-FFF2-40B4-BE49-F238E27FC236}">
                  <a16:creationId xmlns:a16="http://schemas.microsoft.com/office/drawing/2014/main" id="{D525CA17-D6C2-4949-B1FD-282360DBB597}"/>
                </a:ext>
              </a:extLst>
            </p:cNvPr>
            <p:cNvSpPr/>
            <p:nvPr/>
          </p:nvSpPr>
          <p:spPr>
            <a:xfrm>
              <a:off x="5252085" y="8096406"/>
              <a:ext cx="73187" cy="278853"/>
            </a:xfrm>
            <a:custGeom>
              <a:avLst/>
              <a:gdLst>
                <a:gd name="connsiteX0" fmla="*/ 0 w 73186"/>
                <a:gd name="connsiteY0" fmla="*/ 0 h 278852"/>
                <a:gd name="connsiteX1" fmla="*/ 74143 w 73186"/>
                <a:gd name="connsiteY1" fmla="*/ 2956 h 278852"/>
                <a:gd name="connsiteX2" fmla="*/ 78028 w 73186"/>
                <a:gd name="connsiteY2" fmla="*/ 279689 h 27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186" h="278852">
                  <a:moveTo>
                    <a:pt x="0" y="0"/>
                  </a:moveTo>
                  <a:lnTo>
                    <a:pt x="74143" y="2956"/>
                  </a:lnTo>
                  <a:lnTo>
                    <a:pt x="78028" y="27968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4" name="Voľný tvar 73">
              <a:extLst>
                <a:ext uri="{FF2B5EF4-FFF2-40B4-BE49-F238E27FC236}">
                  <a16:creationId xmlns:a16="http://schemas.microsoft.com/office/drawing/2014/main" id="{82A78520-8BAC-8140-BDF8-3A4624E3D7EA}"/>
                </a:ext>
              </a:extLst>
            </p:cNvPr>
            <p:cNvSpPr/>
            <p:nvPr/>
          </p:nvSpPr>
          <p:spPr>
            <a:xfrm>
              <a:off x="5273703" y="8128920"/>
              <a:ext cx="22519" cy="33462"/>
            </a:xfrm>
            <a:custGeom>
              <a:avLst/>
              <a:gdLst>
                <a:gd name="connsiteX0" fmla="*/ 1576 w 22518"/>
                <a:gd name="connsiteY0" fmla="*/ 36864 h 33462"/>
                <a:gd name="connsiteX1" fmla="*/ 23194 w 22518"/>
                <a:gd name="connsiteY1" fmla="*/ 37589 h 33462"/>
                <a:gd name="connsiteX2" fmla="*/ 20886 w 22518"/>
                <a:gd name="connsiteY2" fmla="*/ 725 h 33462"/>
                <a:gd name="connsiteX3" fmla="*/ 0 w 22518"/>
                <a:gd name="connsiteY3" fmla="*/ 0 h 33462"/>
                <a:gd name="connsiteX4" fmla="*/ 1576 w 22518"/>
                <a:gd name="connsiteY4" fmla="*/ 36864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8" h="33462">
                  <a:moveTo>
                    <a:pt x="1576" y="36864"/>
                  </a:moveTo>
                  <a:lnTo>
                    <a:pt x="23194" y="37589"/>
                  </a:lnTo>
                  <a:lnTo>
                    <a:pt x="20886" y="725"/>
                  </a:lnTo>
                  <a:lnTo>
                    <a:pt x="0" y="0"/>
                  </a:lnTo>
                  <a:lnTo>
                    <a:pt x="1576" y="36864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5" name="Voľný tvar 74">
              <a:extLst>
                <a:ext uri="{FF2B5EF4-FFF2-40B4-BE49-F238E27FC236}">
                  <a16:creationId xmlns:a16="http://schemas.microsoft.com/office/drawing/2014/main" id="{F39700AF-2CC0-7248-8CB0-5697A592B9F7}"/>
                </a:ext>
              </a:extLst>
            </p:cNvPr>
            <p:cNvSpPr/>
            <p:nvPr/>
          </p:nvSpPr>
          <p:spPr>
            <a:xfrm>
              <a:off x="4875231" y="8370909"/>
              <a:ext cx="720606" cy="457319"/>
            </a:xfrm>
            <a:custGeom>
              <a:avLst/>
              <a:gdLst>
                <a:gd name="connsiteX0" fmla="*/ 722857 w 720605"/>
                <a:gd name="connsiteY0" fmla="*/ 14779 h 457318"/>
                <a:gd name="connsiteX1" fmla="*/ 336714 w 720605"/>
                <a:gd name="connsiteY1" fmla="*/ 0 h 457318"/>
                <a:gd name="connsiteX2" fmla="*/ 0 w 720605"/>
                <a:gd name="connsiteY2" fmla="*/ 460498 h 457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0605" h="457318">
                  <a:moveTo>
                    <a:pt x="722857" y="14779"/>
                  </a:moveTo>
                  <a:lnTo>
                    <a:pt x="336714" y="0"/>
                  </a:lnTo>
                  <a:lnTo>
                    <a:pt x="0" y="46049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6" name="Voľný tvar 75">
              <a:extLst>
                <a:ext uri="{FF2B5EF4-FFF2-40B4-BE49-F238E27FC236}">
                  <a16:creationId xmlns:a16="http://schemas.microsoft.com/office/drawing/2014/main" id="{73E9FB87-6F13-284E-8039-B979B134F078}"/>
                </a:ext>
              </a:extLst>
            </p:cNvPr>
            <p:cNvSpPr/>
            <p:nvPr/>
          </p:nvSpPr>
          <p:spPr>
            <a:xfrm>
              <a:off x="4862846" y="8362097"/>
              <a:ext cx="326524" cy="462896"/>
            </a:xfrm>
            <a:custGeom>
              <a:avLst/>
              <a:gdLst>
                <a:gd name="connsiteX0" fmla="*/ 330578 w 326524"/>
                <a:gd name="connsiteY0" fmla="*/ 0 h 462895"/>
                <a:gd name="connsiteX1" fmla="*/ 0 w 326524"/>
                <a:gd name="connsiteY1" fmla="*/ 463398 h 462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6524" h="462895">
                  <a:moveTo>
                    <a:pt x="330578" y="0"/>
                  </a:moveTo>
                  <a:lnTo>
                    <a:pt x="0" y="46339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7" name="Voľný tvar 76">
              <a:extLst>
                <a:ext uri="{FF2B5EF4-FFF2-40B4-BE49-F238E27FC236}">
                  <a16:creationId xmlns:a16="http://schemas.microsoft.com/office/drawing/2014/main" id="{7170B2C0-2E8E-2743-83DB-628AC608F64B}"/>
                </a:ext>
              </a:extLst>
            </p:cNvPr>
            <p:cNvSpPr/>
            <p:nvPr/>
          </p:nvSpPr>
          <p:spPr>
            <a:xfrm>
              <a:off x="5601185" y="8347318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96 w 95705"/>
                <a:gd name="connsiteY1" fmla="*/ 0 h 89232"/>
                <a:gd name="connsiteX2" fmla="*/ 98858 w 95705"/>
                <a:gd name="connsiteY2" fmla="*/ 0 h 89232"/>
                <a:gd name="connsiteX3" fmla="*/ 98858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96" y="0"/>
                  </a:lnTo>
                  <a:lnTo>
                    <a:pt x="98858" y="0"/>
                  </a:lnTo>
                  <a:lnTo>
                    <a:pt x="98858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8" name="Voľný tvar 77">
              <a:extLst>
                <a:ext uri="{FF2B5EF4-FFF2-40B4-BE49-F238E27FC236}">
                  <a16:creationId xmlns:a16="http://schemas.microsoft.com/office/drawing/2014/main" id="{9B612001-CAD5-0B45-A4F1-2592E0C7CFC1}"/>
                </a:ext>
              </a:extLst>
            </p:cNvPr>
            <p:cNvSpPr/>
            <p:nvPr/>
          </p:nvSpPr>
          <p:spPr>
            <a:xfrm>
              <a:off x="5591896" y="8327407"/>
              <a:ext cx="123854" cy="22308"/>
            </a:xfrm>
            <a:custGeom>
              <a:avLst/>
              <a:gdLst>
                <a:gd name="connsiteX0" fmla="*/ 15482 w 123854"/>
                <a:gd name="connsiteY0" fmla="*/ 0 h 22308"/>
                <a:gd name="connsiteX1" fmla="*/ 0 w 123854"/>
                <a:gd name="connsiteY1" fmla="*/ 22866 h 22308"/>
                <a:gd name="connsiteX2" fmla="*/ 15482 w 123854"/>
                <a:gd name="connsiteY2" fmla="*/ 23591 h 22308"/>
                <a:gd name="connsiteX3" fmla="*/ 126669 w 123854"/>
                <a:gd name="connsiteY3" fmla="*/ 22866 h 22308"/>
                <a:gd name="connsiteX4" fmla="*/ 105839 w 123854"/>
                <a:gd name="connsiteY4" fmla="*/ 1450 h 22308"/>
                <a:gd name="connsiteX5" fmla="*/ 16214 w 123854"/>
                <a:gd name="connsiteY5" fmla="*/ 725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54" h="22308">
                  <a:moveTo>
                    <a:pt x="15482" y="0"/>
                  </a:moveTo>
                  <a:lnTo>
                    <a:pt x="0" y="22866"/>
                  </a:lnTo>
                  <a:lnTo>
                    <a:pt x="15482" y="23591"/>
                  </a:lnTo>
                  <a:lnTo>
                    <a:pt x="126669" y="22866"/>
                  </a:lnTo>
                  <a:lnTo>
                    <a:pt x="105839" y="1450"/>
                  </a:lnTo>
                  <a:lnTo>
                    <a:pt x="16214" y="72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9" name="Voľný tvar 78">
              <a:extLst>
                <a:ext uri="{FF2B5EF4-FFF2-40B4-BE49-F238E27FC236}">
                  <a16:creationId xmlns:a16="http://schemas.microsoft.com/office/drawing/2014/main" id="{6FA97A93-121C-D549-BC3B-01FA94DACB71}"/>
                </a:ext>
              </a:extLst>
            </p:cNvPr>
            <p:cNvSpPr/>
            <p:nvPr/>
          </p:nvSpPr>
          <p:spPr>
            <a:xfrm>
              <a:off x="5974999" y="8341406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40 w 95705"/>
                <a:gd name="connsiteY1" fmla="*/ 0 h 89232"/>
                <a:gd name="connsiteX2" fmla="*/ 98802 w 95705"/>
                <a:gd name="connsiteY2" fmla="*/ 0 h 89232"/>
                <a:gd name="connsiteX3" fmla="*/ 98802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40" y="0"/>
                  </a:lnTo>
                  <a:lnTo>
                    <a:pt x="98802" y="0"/>
                  </a:lnTo>
                  <a:lnTo>
                    <a:pt x="98802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0" name="Voľný tvar 79">
              <a:extLst>
                <a:ext uri="{FF2B5EF4-FFF2-40B4-BE49-F238E27FC236}">
                  <a16:creationId xmlns:a16="http://schemas.microsoft.com/office/drawing/2014/main" id="{EA840B32-18FD-CB43-994D-63BEF713CC59}"/>
                </a:ext>
              </a:extLst>
            </p:cNvPr>
            <p:cNvSpPr/>
            <p:nvPr/>
          </p:nvSpPr>
          <p:spPr>
            <a:xfrm>
              <a:off x="5962613" y="8317815"/>
              <a:ext cx="129484" cy="22308"/>
            </a:xfrm>
            <a:custGeom>
              <a:avLst/>
              <a:gdLst>
                <a:gd name="connsiteX0" fmla="*/ 3097 w 129483"/>
                <a:gd name="connsiteY0" fmla="*/ 2956 h 22308"/>
                <a:gd name="connsiteX1" fmla="*/ 3097 w 129483"/>
                <a:gd name="connsiteY1" fmla="*/ 26547 h 22308"/>
                <a:gd name="connsiteX2" fmla="*/ 18522 w 129483"/>
                <a:gd name="connsiteY2" fmla="*/ 23591 h 22308"/>
                <a:gd name="connsiteX3" fmla="*/ 129766 w 129483"/>
                <a:gd name="connsiteY3" fmla="*/ 26547 h 22308"/>
                <a:gd name="connsiteX4" fmla="*/ 120476 w 129483"/>
                <a:gd name="connsiteY4" fmla="*/ 0 h 22308"/>
                <a:gd name="connsiteX5" fmla="*/ 0 w 129483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483" h="22308">
                  <a:moveTo>
                    <a:pt x="3097" y="2956"/>
                  </a:moveTo>
                  <a:lnTo>
                    <a:pt x="3097" y="26547"/>
                  </a:lnTo>
                  <a:lnTo>
                    <a:pt x="18522" y="23591"/>
                  </a:lnTo>
                  <a:lnTo>
                    <a:pt x="129766" y="26547"/>
                  </a:lnTo>
                  <a:lnTo>
                    <a:pt x="120476" y="0"/>
                  </a:lnTo>
                  <a:lnTo>
                    <a:pt x="0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1" name="Voľný tvar 80">
              <a:extLst>
                <a:ext uri="{FF2B5EF4-FFF2-40B4-BE49-F238E27FC236}">
                  <a16:creationId xmlns:a16="http://schemas.microsoft.com/office/drawing/2014/main" id="{9D490DA7-8EF2-F04B-83CA-6258C528F5C3}"/>
                </a:ext>
              </a:extLst>
            </p:cNvPr>
            <p:cNvSpPr/>
            <p:nvPr/>
          </p:nvSpPr>
          <p:spPr>
            <a:xfrm>
              <a:off x="6209759" y="8341406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96 w 95705"/>
                <a:gd name="connsiteY1" fmla="*/ 0 h 89232"/>
                <a:gd name="connsiteX2" fmla="*/ 98858 w 95705"/>
                <a:gd name="connsiteY2" fmla="*/ 0 h 89232"/>
                <a:gd name="connsiteX3" fmla="*/ 98858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96" y="0"/>
                  </a:lnTo>
                  <a:lnTo>
                    <a:pt x="98858" y="0"/>
                  </a:lnTo>
                  <a:lnTo>
                    <a:pt x="98858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2" name="Voľný tvar 81">
              <a:extLst>
                <a:ext uri="{FF2B5EF4-FFF2-40B4-BE49-F238E27FC236}">
                  <a16:creationId xmlns:a16="http://schemas.microsoft.com/office/drawing/2014/main" id="{C121E4E4-04B5-224F-A0BD-1EC4D45EA735}"/>
                </a:ext>
              </a:extLst>
            </p:cNvPr>
            <p:cNvSpPr/>
            <p:nvPr/>
          </p:nvSpPr>
          <p:spPr>
            <a:xfrm>
              <a:off x="6197373" y="8317815"/>
              <a:ext cx="129484" cy="22308"/>
            </a:xfrm>
            <a:custGeom>
              <a:avLst/>
              <a:gdLst>
                <a:gd name="connsiteX0" fmla="*/ 3096 w 129483"/>
                <a:gd name="connsiteY0" fmla="*/ 2956 h 22308"/>
                <a:gd name="connsiteX1" fmla="*/ 3096 w 129483"/>
                <a:gd name="connsiteY1" fmla="*/ 26547 h 22308"/>
                <a:gd name="connsiteX2" fmla="*/ 18578 w 129483"/>
                <a:gd name="connsiteY2" fmla="*/ 23591 h 22308"/>
                <a:gd name="connsiteX3" fmla="*/ 129765 w 129483"/>
                <a:gd name="connsiteY3" fmla="*/ 26547 h 22308"/>
                <a:gd name="connsiteX4" fmla="*/ 120476 w 129483"/>
                <a:gd name="connsiteY4" fmla="*/ 0 h 22308"/>
                <a:gd name="connsiteX5" fmla="*/ 0 w 129483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483" h="22308">
                  <a:moveTo>
                    <a:pt x="3096" y="2956"/>
                  </a:moveTo>
                  <a:lnTo>
                    <a:pt x="3096" y="26547"/>
                  </a:lnTo>
                  <a:lnTo>
                    <a:pt x="18578" y="23591"/>
                  </a:lnTo>
                  <a:lnTo>
                    <a:pt x="129765" y="26547"/>
                  </a:lnTo>
                  <a:lnTo>
                    <a:pt x="120476" y="0"/>
                  </a:lnTo>
                  <a:lnTo>
                    <a:pt x="0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3" name="Voľný tvar 82">
              <a:extLst>
                <a:ext uri="{FF2B5EF4-FFF2-40B4-BE49-F238E27FC236}">
                  <a16:creationId xmlns:a16="http://schemas.microsoft.com/office/drawing/2014/main" id="{5796E531-B707-D14C-A2E8-59077F4338EB}"/>
                </a:ext>
              </a:extLst>
            </p:cNvPr>
            <p:cNvSpPr/>
            <p:nvPr/>
          </p:nvSpPr>
          <p:spPr>
            <a:xfrm>
              <a:off x="5700043" y="8373864"/>
              <a:ext cx="275857" cy="5577"/>
            </a:xfrm>
            <a:custGeom>
              <a:avLst/>
              <a:gdLst>
                <a:gd name="connsiteX0" fmla="*/ 0 w 275856"/>
                <a:gd name="connsiteY0" fmla="*/ 2956 h 0"/>
                <a:gd name="connsiteX1" fmla="*/ 277996 w 27585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5856">
                  <a:moveTo>
                    <a:pt x="0" y="2956"/>
                  </a:moveTo>
                  <a:cubicBezTo>
                    <a:pt x="12329" y="2956"/>
                    <a:pt x="277996" y="0"/>
                    <a:pt x="277996" y="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4" name="Voľný tvar 83">
              <a:extLst>
                <a:ext uri="{FF2B5EF4-FFF2-40B4-BE49-F238E27FC236}">
                  <a16:creationId xmlns:a16="http://schemas.microsoft.com/office/drawing/2014/main" id="{6CD3608D-FD9A-5B4A-9994-80EB404AE928}"/>
                </a:ext>
              </a:extLst>
            </p:cNvPr>
            <p:cNvSpPr/>
            <p:nvPr/>
          </p:nvSpPr>
          <p:spPr>
            <a:xfrm>
              <a:off x="6076897" y="8373864"/>
              <a:ext cx="135114" cy="5577"/>
            </a:xfrm>
            <a:custGeom>
              <a:avLst/>
              <a:gdLst>
                <a:gd name="connsiteX0" fmla="*/ 0 w 135113"/>
                <a:gd name="connsiteY0" fmla="*/ 0 h 0"/>
                <a:gd name="connsiteX1" fmla="*/ 135958 w 13511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5113">
                  <a:moveTo>
                    <a:pt x="0" y="0"/>
                  </a:moveTo>
                  <a:lnTo>
                    <a:pt x="13595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5" name="Voľný tvar 84">
              <a:extLst>
                <a:ext uri="{FF2B5EF4-FFF2-40B4-BE49-F238E27FC236}">
                  <a16:creationId xmlns:a16="http://schemas.microsoft.com/office/drawing/2014/main" id="{C2847777-D45B-6C48-B5E9-B1D84EFD5F5D}"/>
                </a:ext>
              </a:extLst>
            </p:cNvPr>
            <p:cNvSpPr/>
            <p:nvPr/>
          </p:nvSpPr>
          <p:spPr>
            <a:xfrm>
              <a:off x="6367278" y="8246986"/>
              <a:ext cx="73187" cy="284430"/>
            </a:xfrm>
            <a:custGeom>
              <a:avLst/>
              <a:gdLst>
                <a:gd name="connsiteX0" fmla="*/ 21618 w 73186"/>
                <a:gd name="connsiteY0" fmla="*/ 289226 h 284429"/>
                <a:gd name="connsiteX1" fmla="*/ 64911 w 73186"/>
                <a:gd name="connsiteY1" fmla="*/ 289226 h 284429"/>
                <a:gd name="connsiteX2" fmla="*/ 58718 w 73186"/>
                <a:gd name="connsiteY2" fmla="*/ 32459 h 284429"/>
                <a:gd name="connsiteX3" fmla="*/ 74144 w 73186"/>
                <a:gd name="connsiteY3" fmla="*/ 29503 h 284429"/>
                <a:gd name="connsiteX4" fmla="*/ 67951 w 73186"/>
                <a:gd name="connsiteY4" fmla="*/ 0 h 284429"/>
                <a:gd name="connsiteX5" fmla="*/ 0 w 73186"/>
                <a:gd name="connsiteY5" fmla="*/ 0 h 284429"/>
                <a:gd name="connsiteX6" fmla="*/ 0 w 73186"/>
                <a:gd name="connsiteY6" fmla="*/ 35414 h 284429"/>
                <a:gd name="connsiteX7" fmla="*/ 24715 w 73186"/>
                <a:gd name="connsiteY7" fmla="*/ 32459 h 284429"/>
                <a:gd name="connsiteX8" fmla="*/ 21618 w 73186"/>
                <a:gd name="connsiteY8" fmla="*/ 289226 h 284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186" h="284429">
                  <a:moveTo>
                    <a:pt x="21618" y="289226"/>
                  </a:moveTo>
                  <a:lnTo>
                    <a:pt x="64911" y="289226"/>
                  </a:lnTo>
                  <a:lnTo>
                    <a:pt x="58718" y="32459"/>
                  </a:lnTo>
                  <a:lnTo>
                    <a:pt x="74144" y="29503"/>
                  </a:lnTo>
                  <a:lnTo>
                    <a:pt x="67951" y="0"/>
                  </a:lnTo>
                  <a:lnTo>
                    <a:pt x="0" y="0"/>
                  </a:lnTo>
                  <a:lnTo>
                    <a:pt x="0" y="35414"/>
                  </a:lnTo>
                  <a:lnTo>
                    <a:pt x="24715" y="32459"/>
                  </a:lnTo>
                  <a:lnTo>
                    <a:pt x="21618" y="28922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6" name="Voľný tvar 85">
              <a:extLst>
                <a:ext uri="{FF2B5EF4-FFF2-40B4-BE49-F238E27FC236}">
                  <a16:creationId xmlns:a16="http://schemas.microsoft.com/office/drawing/2014/main" id="{8C5362D7-24E7-7248-ADA1-E470AB5431BC}"/>
                </a:ext>
              </a:extLst>
            </p:cNvPr>
            <p:cNvSpPr/>
            <p:nvPr/>
          </p:nvSpPr>
          <p:spPr>
            <a:xfrm>
              <a:off x="6311713" y="8368009"/>
              <a:ext cx="78816" cy="5577"/>
            </a:xfrm>
            <a:custGeom>
              <a:avLst/>
              <a:gdLst>
                <a:gd name="connsiteX0" fmla="*/ 0 w 78816"/>
                <a:gd name="connsiteY0" fmla="*/ 0 h 5577"/>
                <a:gd name="connsiteX1" fmla="*/ 80280 w 78816"/>
                <a:gd name="connsiteY1" fmla="*/ 5856 h 5577"/>
                <a:gd name="connsiteX2" fmla="*/ 80280 w 78816"/>
                <a:gd name="connsiteY2" fmla="*/ 290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816" h="5577">
                  <a:moveTo>
                    <a:pt x="0" y="0"/>
                  </a:moveTo>
                  <a:lnTo>
                    <a:pt x="80280" y="5856"/>
                  </a:lnTo>
                  <a:lnTo>
                    <a:pt x="80280" y="290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7" name="Voľný tvar 86">
              <a:extLst>
                <a:ext uri="{FF2B5EF4-FFF2-40B4-BE49-F238E27FC236}">
                  <a16:creationId xmlns:a16="http://schemas.microsoft.com/office/drawing/2014/main" id="{BF583972-9EBE-784E-9D81-87E34B464DCA}"/>
                </a:ext>
              </a:extLst>
            </p:cNvPr>
            <p:cNvSpPr/>
            <p:nvPr/>
          </p:nvSpPr>
          <p:spPr>
            <a:xfrm>
              <a:off x="6469233" y="8187925"/>
              <a:ext cx="33778" cy="172889"/>
            </a:xfrm>
            <a:custGeom>
              <a:avLst/>
              <a:gdLst>
                <a:gd name="connsiteX0" fmla="*/ 6193 w 33778"/>
                <a:gd name="connsiteY0" fmla="*/ 174171 h 172888"/>
                <a:gd name="connsiteX1" fmla="*/ 0 w 33778"/>
                <a:gd name="connsiteY1" fmla="*/ 2956 h 172888"/>
                <a:gd name="connsiteX2" fmla="*/ 34003 w 33778"/>
                <a:gd name="connsiteY2" fmla="*/ 0 h 172888"/>
                <a:gd name="connsiteX3" fmla="*/ 37100 w 33778"/>
                <a:gd name="connsiteY3" fmla="*/ 144613 h 172888"/>
                <a:gd name="connsiteX4" fmla="*/ 6193 w 33778"/>
                <a:gd name="connsiteY4" fmla="*/ 174171 h 17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172888">
                  <a:moveTo>
                    <a:pt x="6193" y="174171"/>
                  </a:moveTo>
                  <a:lnTo>
                    <a:pt x="0" y="2956"/>
                  </a:lnTo>
                  <a:lnTo>
                    <a:pt x="34003" y="0"/>
                  </a:lnTo>
                  <a:lnTo>
                    <a:pt x="37100" y="144613"/>
                  </a:lnTo>
                  <a:lnTo>
                    <a:pt x="6193" y="174171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8" name="Voľný tvar 87">
              <a:extLst>
                <a:ext uri="{FF2B5EF4-FFF2-40B4-BE49-F238E27FC236}">
                  <a16:creationId xmlns:a16="http://schemas.microsoft.com/office/drawing/2014/main" id="{7B2415A5-4BCE-FC44-9369-1D7011AF7C36}"/>
                </a:ext>
              </a:extLst>
            </p:cNvPr>
            <p:cNvSpPr/>
            <p:nvPr/>
          </p:nvSpPr>
          <p:spPr>
            <a:xfrm>
              <a:off x="6382760" y="8370909"/>
              <a:ext cx="118224" cy="329046"/>
            </a:xfrm>
            <a:custGeom>
              <a:avLst/>
              <a:gdLst>
                <a:gd name="connsiteX0" fmla="*/ 46333 w 118224"/>
                <a:gd name="connsiteY0" fmla="*/ 0 h 329046"/>
                <a:gd name="connsiteX1" fmla="*/ 123573 w 118224"/>
                <a:gd name="connsiteY1" fmla="*/ 0 h 329046"/>
                <a:gd name="connsiteX2" fmla="*/ 74144 w 118224"/>
                <a:gd name="connsiteY2" fmla="*/ 177127 h 329046"/>
                <a:gd name="connsiteX3" fmla="*/ 0 w 118224"/>
                <a:gd name="connsiteY3" fmla="*/ 333564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224" h="329046">
                  <a:moveTo>
                    <a:pt x="46333" y="0"/>
                  </a:moveTo>
                  <a:lnTo>
                    <a:pt x="123573" y="0"/>
                  </a:lnTo>
                  <a:lnTo>
                    <a:pt x="74144" y="177127"/>
                  </a:lnTo>
                  <a:cubicBezTo>
                    <a:pt x="62434" y="237583"/>
                    <a:pt x="36368" y="288892"/>
                    <a:pt x="0" y="333564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9" name="Voľný tvar 88">
              <a:extLst>
                <a:ext uri="{FF2B5EF4-FFF2-40B4-BE49-F238E27FC236}">
                  <a16:creationId xmlns:a16="http://schemas.microsoft.com/office/drawing/2014/main" id="{2D4C0F32-969D-8345-8B73-F7F95B6536A2}"/>
                </a:ext>
              </a:extLst>
            </p:cNvPr>
            <p:cNvSpPr/>
            <p:nvPr/>
          </p:nvSpPr>
          <p:spPr>
            <a:xfrm>
              <a:off x="6441422" y="8202705"/>
              <a:ext cx="185781" cy="496358"/>
            </a:xfrm>
            <a:custGeom>
              <a:avLst/>
              <a:gdLst>
                <a:gd name="connsiteX0" fmla="*/ 188427 w 185781"/>
                <a:gd name="connsiteY0" fmla="*/ 0 h 496358"/>
                <a:gd name="connsiteX1" fmla="*/ 58718 w 185781"/>
                <a:gd name="connsiteY1" fmla="*/ 404393 h 496358"/>
                <a:gd name="connsiteX2" fmla="*/ 0 w 185781"/>
                <a:gd name="connsiteY2" fmla="*/ 501768 h 496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781" h="496358">
                  <a:moveTo>
                    <a:pt x="188427" y="0"/>
                  </a:moveTo>
                  <a:lnTo>
                    <a:pt x="58718" y="404393"/>
                  </a:lnTo>
                  <a:cubicBezTo>
                    <a:pt x="39126" y="468473"/>
                    <a:pt x="19591" y="472711"/>
                    <a:pt x="0" y="501768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0" name="Voľný tvar 89">
              <a:extLst>
                <a:ext uri="{FF2B5EF4-FFF2-40B4-BE49-F238E27FC236}">
                  <a16:creationId xmlns:a16="http://schemas.microsoft.com/office/drawing/2014/main" id="{B8D08AE6-633A-2C4C-B4AE-6FB00EE2EA7C}"/>
                </a:ext>
              </a:extLst>
            </p:cNvPr>
            <p:cNvSpPr/>
            <p:nvPr/>
          </p:nvSpPr>
          <p:spPr>
            <a:xfrm>
              <a:off x="6857557" y="8562815"/>
              <a:ext cx="112595" cy="139426"/>
            </a:xfrm>
            <a:custGeom>
              <a:avLst/>
              <a:gdLst>
                <a:gd name="connsiteX0" fmla="*/ 7108 w 112594"/>
                <a:gd name="connsiteY0" fmla="*/ 141657 h 139426"/>
                <a:gd name="connsiteX1" fmla="*/ 31823 w 112594"/>
                <a:gd name="connsiteY1" fmla="*/ 0 h 139426"/>
                <a:gd name="connsiteX2" fmla="*/ 115199 w 112594"/>
                <a:gd name="connsiteY2" fmla="*/ 144613 h 139426"/>
                <a:gd name="connsiteX3" fmla="*/ 7108 w 112594"/>
                <a:gd name="connsiteY3" fmla="*/ 141657 h 13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4" h="139426">
                  <a:moveTo>
                    <a:pt x="7108" y="141657"/>
                  </a:moveTo>
                  <a:cubicBezTo>
                    <a:pt x="-11752" y="63355"/>
                    <a:pt x="10542" y="32291"/>
                    <a:pt x="31823" y="0"/>
                  </a:cubicBezTo>
                  <a:cubicBezTo>
                    <a:pt x="55580" y="75067"/>
                    <a:pt x="83222" y="124591"/>
                    <a:pt x="115199" y="144613"/>
                  </a:cubicBezTo>
                  <a:lnTo>
                    <a:pt x="7108" y="141657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1" name="Voľný tvar 90">
              <a:extLst>
                <a:ext uri="{FF2B5EF4-FFF2-40B4-BE49-F238E27FC236}">
                  <a16:creationId xmlns:a16="http://schemas.microsoft.com/office/drawing/2014/main" id="{843625FD-DC8A-2A40-8834-37A24EBAC355}"/>
                </a:ext>
              </a:extLst>
            </p:cNvPr>
            <p:cNvSpPr/>
            <p:nvPr/>
          </p:nvSpPr>
          <p:spPr>
            <a:xfrm>
              <a:off x="6886283" y="8500798"/>
              <a:ext cx="5630" cy="61348"/>
            </a:xfrm>
            <a:custGeom>
              <a:avLst/>
              <a:gdLst>
                <a:gd name="connsiteX0" fmla="*/ 6193 w 5629"/>
                <a:gd name="connsiteY0" fmla="*/ 62017 h 61347"/>
                <a:gd name="connsiteX1" fmla="*/ 0 w 5629"/>
                <a:gd name="connsiteY1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61347">
                  <a:moveTo>
                    <a:pt x="6193" y="6201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2" name="Voľný tvar 91">
              <a:extLst>
                <a:ext uri="{FF2B5EF4-FFF2-40B4-BE49-F238E27FC236}">
                  <a16:creationId xmlns:a16="http://schemas.microsoft.com/office/drawing/2014/main" id="{C5AF6C82-83C0-BE4D-865D-8A2EFED0B017}"/>
                </a:ext>
              </a:extLst>
            </p:cNvPr>
            <p:cNvSpPr/>
            <p:nvPr/>
          </p:nvSpPr>
          <p:spPr>
            <a:xfrm>
              <a:off x="6435229" y="8314859"/>
              <a:ext cx="39408" cy="44616"/>
            </a:xfrm>
            <a:custGeom>
              <a:avLst/>
              <a:gdLst>
                <a:gd name="connsiteX0" fmla="*/ 0 w 39408"/>
                <a:gd name="connsiteY0" fmla="*/ 47238 h 44616"/>
                <a:gd name="connsiteX1" fmla="*/ 40196 w 39408"/>
                <a:gd name="connsiteY1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408" h="44616">
                  <a:moveTo>
                    <a:pt x="0" y="47238"/>
                  </a:moveTo>
                  <a:lnTo>
                    <a:pt x="4019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3" name="Voľný tvar 92">
              <a:extLst>
                <a:ext uri="{FF2B5EF4-FFF2-40B4-BE49-F238E27FC236}">
                  <a16:creationId xmlns:a16="http://schemas.microsoft.com/office/drawing/2014/main" id="{D43CDF42-5356-BC4D-B8B9-E3CC762C5017}"/>
                </a:ext>
              </a:extLst>
            </p:cNvPr>
            <p:cNvSpPr/>
            <p:nvPr/>
          </p:nvSpPr>
          <p:spPr>
            <a:xfrm>
              <a:off x="6503237" y="8193837"/>
              <a:ext cx="365933" cy="390394"/>
            </a:xfrm>
            <a:custGeom>
              <a:avLst/>
              <a:gdLst>
                <a:gd name="connsiteX0" fmla="*/ 0 w 365932"/>
                <a:gd name="connsiteY0" fmla="*/ 67873 h 390394"/>
                <a:gd name="connsiteX1" fmla="*/ 46333 w 365932"/>
                <a:gd name="connsiteY1" fmla="*/ 0 h 390394"/>
                <a:gd name="connsiteX2" fmla="*/ 123573 w 365932"/>
                <a:gd name="connsiteY2" fmla="*/ 8868 h 390394"/>
                <a:gd name="connsiteX3" fmla="*/ 370662 w 365932"/>
                <a:gd name="connsiteY3" fmla="*/ 392569 h 390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32" h="390394">
                  <a:moveTo>
                    <a:pt x="0" y="67873"/>
                  </a:moveTo>
                  <a:lnTo>
                    <a:pt x="46333" y="0"/>
                  </a:lnTo>
                  <a:lnTo>
                    <a:pt x="123573" y="8868"/>
                  </a:lnTo>
                  <a:lnTo>
                    <a:pt x="370662" y="39256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4" name="Voľný tvar 93">
              <a:extLst>
                <a:ext uri="{FF2B5EF4-FFF2-40B4-BE49-F238E27FC236}">
                  <a16:creationId xmlns:a16="http://schemas.microsoft.com/office/drawing/2014/main" id="{C45D4C49-5328-9640-9525-AB15A068631F}"/>
                </a:ext>
              </a:extLst>
            </p:cNvPr>
            <p:cNvSpPr/>
            <p:nvPr/>
          </p:nvSpPr>
          <p:spPr>
            <a:xfrm>
              <a:off x="6648427" y="8568671"/>
              <a:ext cx="84446" cy="61348"/>
            </a:xfrm>
            <a:custGeom>
              <a:avLst/>
              <a:gdLst>
                <a:gd name="connsiteX0" fmla="*/ 0 w 84445"/>
                <a:gd name="connsiteY0" fmla="*/ 0 h 61347"/>
                <a:gd name="connsiteX1" fmla="*/ 15426 w 84445"/>
                <a:gd name="connsiteY1" fmla="*/ 62017 h 61347"/>
                <a:gd name="connsiteX2" fmla="*/ 89569 w 84445"/>
                <a:gd name="connsiteY2" fmla="*/ 59061 h 61347"/>
                <a:gd name="connsiteX3" fmla="*/ 61758 w 84445"/>
                <a:gd name="connsiteY3" fmla="*/ 295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445" h="61347">
                  <a:moveTo>
                    <a:pt x="0" y="0"/>
                  </a:moveTo>
                  <a:lnTo>
                    <a:pt x="15426" y="62017"/>
                  </a:lnTo>
                  <a:lnTo>
                    <a:pt x="89569" y="59061"/>
                  </a:lnTo>
                  <a:lnTo>
                    <a:pt x="61758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5" name="Voľný tvar 94">
              <a:extLst>
                <a:ext uri="{FF2B5EF4-FFF2-40B4-BE49-F238E27FC236}">
                  <a16:creationId xmlns:a16="http://schemas.microsoft.com/office/drawing/2014/main" id="{52F0E2FD-6D26-6948-9140-BBB3144D7659}"/>
                </a:ext>
              </a:extLst>
            </p:cNvPr>
            <p:cNvSpPr/>
            <p:nvPr/>
          </p:nvSpPr>
          <p:spPr>
            <a:xfrm>
              <a:off x="6676238" y="8633644"/>
              <a:ext cx="45038" cy="33462"/>
            </a:xfrm>
            <a:custGeom>
              <a:avLst/>
              <a:gdLst>
                <a:gd name="connsiteX0" fmla="*/ 0 w 45037"/>
                <a:gd name="connsiteY0" fmla="*/ 5912 h 33462"/>
                <a:gd name="connsiteX1" fmla="*/ 0 w 45037"/>
                <a:gd name="connsiteY1" fmla="*/ 35414 h 33462"/>
                <a:gd name="connsiteX2" fmla="*/ 49429 w 45037"/>
                <a:gd name="connsiteY2" fmla="*/ 32459 h 33462"/>
                <a:gd name="connsiteX3" fmla="*/ 49429 w 45037"/>
                <a:gd name="connsiteY3" fmla="*/ 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33462">
                  <a:moveTo>
                    <a:pt x="0" y="5912"/>
                  </a:moveTo>
                  <a:lnTo>
                    <a:pt x="0" y="35414"/>
                  </a:lnTo>
                  <a:lnTo>
                    <a:pt x="49429" y="32459"/>
                  </a:lnTo>
                  <a:lnTo>
                    <a:pt x="49429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6" name="Voľný tvar 95">
              <a:extLst>
                <a:ext uri="{FF2B5EF4-FFF2-40B4-BE49-F238E27FC236}">
                  <a16:creationId xmlns:a16="http://schemas.microsoft.com/office/drawing/2014/main" id="{74D2758E-EB7C-F14F-BA9B-7E1BC67CB189}"/>
                </a:ext>
              </a:extLst>
            </p:cNvPr>
            <p:cNvSpPr/>
            <p:nvPr/>
          </p:nvSpPr>
          <p:spPr>
            <a:xfrm>
              <a:off x="6391993" y="8698561"/>
              <a:ext cx="579862" cy="27885"/>
            </a:xfrm>
            <a:custGeom>
              <a:avLst/>
              <a:gdLst>
                <a:gd name="connsiteX0" fmla="*/ 477007 w 579862"/>
                <a:gd name="connsiteY0" fmla="*/ 5410 h 27885"/>
                <a:gd name="connsiteX1" fmla="*/ 53426 w 579862"/>
                <a:gd name="connsiteY1" fmla="*/ 3346 h 27885"/>
                <a:gd name="connsiteX2" fmla="*/ 0 w 579862"/>
                <a:gd name="connsiteY2" fmla="*/ 2454 h 27885"/>
                <a:gd name="connsiteX3" fmla="*/ 6193 w 579862"/>
                <a:gd name="connsiteY3" fmla="*/ 29503 h 27885"/>
                <a:gd name="connsiteX4" fmla="*/ 52525 w 579862"/>
                <a:gd name="connsiteY4" fmla="*/ 23647 h 27885"/>
                <a:gd name="connsiteX5" fmla="*/ 583860 w 579862"/>
                <a:gd name="connsiteY5" fmla="*/ 23647 h 27885"/>
                <a:gd name="connsiteX6" fmla="*/ 580763 w 579862"/>
                <a:gd name="connsiteY6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9862" h="27885">
                  <a:moveTo>
                    <a:pt x="477007" y="5410"/>
                  </a:moveTo>
                  <a:lnTo>
                    <a:pt x="53426" y="3346"/>
                  </a:lnTo>
                  <a:lnTo>
                    <a:pt x="0" y="2454"/>
                  </a:lnTo>
                  <a:lnTo>
                    <a:pt x="6193" y="29503"/>
                  </a:lnTo>
                  <a:lnTo>
                    <a:pt x="52525" y="23647"/>
                  </a:lnTo>
                  <a:lnTo>
                    <a:pt x="583860" y="23647"/>
                  </a:lnTo>
                  <a:lnTo>
                    <a:pt x="58076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7" name="Voľný tvar 96">
              <a:extLst>
                <a:ext uri="{FF2B5EF4-FFF2-40B4-BE49-F238E27FC236}">
                  <a16:creationId xmlns:a16="http://schemas.microsoft.com/office/drawing/2014/main" id="{22D3D251-0B9F-E143-9AC5-B33D8E940BB5}"/>
                </a:ext>
              </a:extLst>
            </p:cNvPr>
            <p:cNvSpPr/>
            <p:nvPr/>
          </p:nvSpPr>
          <p:spPr>
            <a:xfrm>
              <a:off x="6620616" y="8232207"/>
              <a:ext cx="22519" cy="5577"/>
            </a:xfrm>
            <a:custGeom>
              <a:avLst/>
              <a:gdLst>
                <a:gd name="connsiteX0" fmla="*/ 0 w 22518"/>
                <a:gd name="connsiteY0" fmla="*/ 2956 h 0"/>
                <a:gd name="connsiteX1" fmla="*/ 24715 w 2251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518">
                  <a:moveTo>
                    <a:pt x="0" y="2956"/>
                  </a:moveTo>
                  <a:lnTo>
                    <a:pt x="2471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8" name="Voľný tvar 97">
              <a:extLst>
                <a:ext uri="{FF2B5EF4-FFF2-40B4-BE49-F238E27FC236}">
                  <a16:creationId xmlns:a16="http://schemas.microsoft.com/office/drawing/2014/main" id="{6B302121-093D-5548-BFAF-9A31C77AF0B2}"/>
                </a:ext>
              </a:extLst>
            </p:cNvPr>
            <p:cNvSpPr/>
            <p:nvPr/>
          </p:nvSpPr>
          <p:spPr>
            <a:xfrm>
              <a:off x="6629849" y="8131876"/>
              <a:ext cx="5630" cy="66925"/>
            </a:xfrm>
            <a:custGeom>
              <a:avLst/>
              <a:gdLst>
                <a:gd name="connsiteX0" fmla="*/ 3096 w 0"/>
                <a:gd name="connsiteY0" fmla="*/ 67873 h 66924"/>
                <a:gd name="connsiteX1" fmla="*/ 0 w 0"/>
                <a:gd name="connsiteY1" fmla="*/ 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6924">
                  <a:moveTo>
                    <a:pt x="3096" y="67873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9" name="Voľný tvar 98">
              <a:extLst>
                <a:ext uri="{FF2B5EF4-FFF2-40B4-BE49-F238E27FC236}">
                  <a16:creationId xmlns:a16="http://schemas.microsoft.com/office/drawing/2014/main" id="{CF2AC984-6F2C-0F4D-9F47-C50EDD6E0EDB}"/>
                </a:ext>
              </a:extLst>
            </p:cNvPr>
            <p:cNvSpPr/>
            <p:nvPr/>
          </p:nvSpPr>
          <p:spPr>
            <a:xfrm>
              <a:off x="6543377" y="8123008"/>
              <a:ext cx="5630" cy="61348"/>
            </a:xfrm>
            <a:custGeom>
              <a:avLst/>
              <a:gdLst>
                <a:gd name="connsiteX0" fmla="*/ 3096 w 5629"/>
                <a:gd name="connsiteY0" fmla="*/ 64917 h 61347"/>
                <a:gd name="connsiteX1" fmla="*/ 0 w 5629"/>
                <a:gd name="connsiteY1" fmla="*/ 0 h 61347"/>
                <a:gd name="connsiteX2" fmla="*/ 9289 w 5629"/>
                <a:gd name="connsiteY2" fmla="*/ 295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" h="61347">
                  <a:moveTo>
                    <a:pt x="3096" y="64917"/>
                  </a:moveTo>
                  <a:lnTo>
                    <a:pt x="0" y="0"/>
                  </a:lnTo>
                  <a:lnTo>
                    <a:pt x="9289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0" name="Voľný tvar 99">
              <a:extLst>
                <a:ext uri="{FF2B5EF4-FFF2-40B4-BE49-F238E27FC236}">
                  <a16:creationId xmlns:a16="http://schemas.microsoft.com/office/drawing/2014/main" id="{DEB9BFEF-BB1A-1B48-A91B-9FA2581549A1}"/>
                </a:ext>
              </a:extLst>
            </p:cNvPr>
            <p:cNvSpPr/>
            <p:nvPr/>
          </p:nvSpPr>
          <p:spPr>
            <a:xfrm>
              <a:off x="6642235" y="8571627"/>
              <a:ext cx="22519" cy="89233"/>
            </a:xfrm>
            <a:custGeom>
              <a:avLst/>
              <a:gdLst>
                <a:gd name="connsiteX0" fmla="*/ 0 w 22518"/>
                <a:gd name="connsiteY0" fmla="*/ 0 h 89232"/>
                <a:gd name="connsiteX1" fmla="*/ 6193 w 22518"/>
                <a:gd name="connsiteY1" fmla="*/ 67929 h 89232"/>
                <a:gd name="connsiteX2" fmla="*/ 27811 w 22518"/>
                <a:gd name="connsiteY2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18" h="89232">
                  <a:moveTo>
                    <a:pt x="0" y="0"/>
                  </a:moveTo>
                  <a:lnTo>
                    <a:pt x="6193" y="67929"/>
                  </a:lnTo>
                  <a:lnTo>
                    <a:pt x="27811" y="9447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1" name="Voľný tvar 100">
              <a:extLst>
                <a:ext uri="{FF2B5EF4-FFF2-40B4-BE49-F238E27FC236}">
                  <a16:creationId xmlns:a16="http://schemas.microsoft.com/office/drawing/2014/main" id="{9B0805A7-07FE-094F-B455-E7D0405B8A61}"/>
                </a:ext>
              </a:extLst>
            </p:cNvPr>
            <p:cNvSpPr/>
            <p:nvPr/>
          </p:nvSpPr>
          <p:spPr>
            <a:xfrm>
              <a:off x="5307707" y="8503754"/>
              <a:ext cx="309635" cy="340201"/>
            </a:xfrm>
            <a:custGeom>
              <a:avLst/>
              <a:gdLst>
                <a:gd name="connsiteX0" fmla="*/ 0 w 309635"/>
                <a:gd name="connsiteY0" fmla="*/ 321740 h 340200"/>
                <a:gd name="connsiteX1" fmla="*/ 315096 w 309635"/>
                <a:gd name="connsiteY1" fmla="*/ 324696 h 340200"/>
                <a:gd name="connsiteX2" fmla="*/ 160616 w 309635"/>
                <a:gd name="connsiteY2" fmla="*/ 0 h 340200"/>
                <a:gd name="connsiteX3" fmla="*/ 0 w 309635"/>
                <a:gd name="connsiteY3" fmla="*/ 321740 h 34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635" h="340200">
                  <a:moveTo>
                    <a:pt x="0" y="321740"/>
                  </a:moveTo>
                  <a:cubicBezTo>
                    <a:pt x="130272" y="351633"/>
                    <a:pt x="225527" y="341428"/>
                    <a:pt x="315096" y="324696"/>
                  </a:cubicBezTo>
                  <a:cubicBezTo>
                    <a:pt x="229412" y="232786"/>
                    <a:pt x="198955" y="114497"/>
                    <a:pt x="160616" y="0"/>
                  </a:cubicBezTo>
                  <a:cubicBezTo>
                    <a:pt x="121940" y="110426"/>
                    <a:pt x="107922" y="226038"/>
                    <a:pt x="0" y="321740"/>
                  </a:cubicBez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2" name="Voľný tvar 101">
              <a:extLst>
                <a:ext uri="{FF2B5EF4-FFF2-40B4-BE49-F238E27FC236}">
                  <a16:creationId xmlns:a16="http://schemas.microsoft.com/office/drawing/2014/main" id="{2D1B7FA9-AC7D-644E-BC78-ECC9B3D5B5FB}"/>
                </a:ext>
              </a:extLst>
            </p:cNvPr>
            <p:cNvSpPr/>
            <p:nvPr/>
          </p:nvSpPr>
          <p:spPr>
            <a:xfrm>
              <a:off x="5313900" y="8822539"/>
              <a:ext cx="304005" cy="33462"/>
            </a:xfrm>
            <a:custGeom>
              <a:avLst/>
              <a:gdLst>
                <a:gd name="connsiteX0" fmla="*/ 0 w 304005"/>
                <a:gd name="connsiteY0" fmla="*/ 0 h 33462"/>
                <a:gd name="connsiteX1" fmla="*/ 3096 w 304005"/>
                <a:gd name="connsiteY1" fmla="*/ 23591 h 33462"/>
                <a:gd name="connsiteX2" fmla="*/ 305807 w 304005"/>
                <a:gd name="connsiteY2" fmla="*/ 23591 h 33462"/>
                <a:gd name="connsiteX3" fmla="*/ 308903 w 304005"/>
                <a:gd name="connsiteY3" fmla="*/ 2956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005" h="33462">
                  <a:moveTo>
                    <a:pt x="0" y="0"/>
                  </a:moveTo>
                  <a:lnTo>
                    <a:pt x="3096" y="23591"/>
                  </a:lnTo>
                  <a:cubicBezTo>
                    <a:pt x="96888" y="40601"/>
                    <a:pt x="195633" y="45843"/>
                    <a:pt x="305807" y="23591"/>
                  </a:cubicBezTo>
                  <a:lnTo>
                    <a:pt x="308903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3" name="Voľný tvar 102">
              <a:extLst>
                <a:ext uri="{FF2B5EF4-FFF2-40B4-BE49-F238E27FC236}">
                  <a16:creationId xmlns:a16="http://schemas.microsoft.com/office/drawing/2014/main" id="{636F26B9-C594-8A47-BF30-00CD0294C4A1}"/>
                </a:ext>
              </a:extLst>
            </p:cNvPr>
            <p:cNvSpPr/>
            <p:nvPr/>
          </p:nvSpPr>
          <p:spPr>
            <a:xfrm>
              <a:off x="4872135" y="8831406"/>
              <a:ext cx="456008" cy="27885"/>
            </a:xfrm>
            <a:custGeom>
              <a:avLst/>
              <a:gdLst>
                <a:gd name="connsiteX0" fmla="*/ 450998 w 456008"/>
                <a:gd name="connsiteY0" fmla="*/ 17679 h 27885"/>
                <a:gd name="connsiteX1" fmla="*/ 0 w 456008"/>
                <a:gd name="connsiteY1" fmla="*/ 0 h 27885"/>
                <a:gd name="connsiteX2" fmla="*/ 0 w 456008"/>
                <a:gd name="connsiteY2" fmla="*/ 20635 h 27885"/>
                <a:gd name="connsiteX3" fmla="*/ 460287 w 456008"/>
                <a:gd name="connsiteY3" fmla="*/ 32458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008" h="27885">
                  <a:moveTo>
                    <a:pt x="450998" y="17679"/>
                  </a:moveTo>
                  <a:lnTo>
                    <a:pt x="0" y="0"/>
                  </a:lnTo>
                  <a:lnTo>
                    <a:pt x="0" y="20635"/>
                  </a:lnTo>
                  <a:lnTo>
                    <a:pt x="460287" y="3245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4" name="Voľný tvar 103">
              <a:extLst>
                <a:ext uri="{FF2B5EF4-FFF2-40B4-BE49-F238E27FC236}">
                  <a16:creationId xmlns:a16="http://schemas.microsoft.com/office/drawing/2014/main" id="{BBB7F77A-7C1E-2A42-A070-816E031641FA}"/>
                </a:ext>
              </a:extLst>
            </p:cNvPr>
            <p:cNvSpPr/>
            <p:nvPr/>
          </p:nvSpPr>
          <p:spPr>
            <a:xfrm>
              <a:off x="5598088" y="8852041"/>
              <a:ext cx="838830" cy="22308"/>
            </a:xfrm>
            <a:custGeom>
              <a:avLst/>
              <a:gdLst>
                <a:gd name="connsiteX0" fmla="*/ 0 w 838829"/>
                <a:gd name="connsiteY0" fmla="*/ 5912 h 22308"/>
                <a:gd name="connsiteX1" fmla="*/ 837141 w 838829"/>
                <a:gd name="connsiteY1" fmla="*/ 2956 h 22308"/>
                <a:gd name="connsiteX2" fmla="*/ 840237 w 838829"/>
                <a:gd name="connsiteY2" fmla="*/ 0 h 22308"/>
                <a:gd name="connsiteX3" fmla="*/ 837141 w 838829"/>
                <a:gd name="connsiteY3" fmla="*/ 17735 h 22308"/>
                <a:gd name="connsiteX4" fmla="*/ 0 w 838829"/>
                <a:gd name="connsiteY4" fmla="*/ 26603 h 22308"/>
                <a:gd name="connsiteX5" fmla="*/ 0 w 838829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8829" h="22308">
                  <a:moveTo>
                    <a:pt x="0" y="5912"/>
                  </a:moveTo>
                  <a:lnTo>
                    <a:pt x="837141" y="2956"/>
                  </a:lnTo>
                  <a:lnTo>
                    <a:pt x="840237" y="0"/>
                  </a:lnTo>
                  <a:lnTo>
                    <a:pt x="837141" y="17735"/>
                  </a:lnTo>
                  <a:lnTo>
                    <a:pt x="0" y="26603"/>
                  </a:lnTo>
                  <a:lnTo>
                    <a:pt x="0" y="591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5" name="Voľný tvar 104">
              <a:extLst>
                <a:ext uri="{FF2B5EF4-FFF2-40B4-BE49-F238E27FC236}">
                  <a16:creationId xmlns:a16="http://schemas.microsoft.com/office/drawing/2014/main" id="{3140B7DA-0661-C141-B0E3-2D404EB48A6E}"/>
                </a:ext>
              </a:extLst>
            </p:cNvPr>
            <p:cNvSpPr/>
            <p:nvPr/>
          </p:nvSpPr>
          <p:spPr>
            <a:xfrm>
              <a:off x="6407475" y="8725163"/>
              <a:ext cx="22519" cy="122695"/>
            </a:xfrm>
            <a:custGeom>
              <a:avLst/>
              <a:gdLst>
                <a:gd name="connsiteX0" fmla="*/ 27755 w 22518"/>
                <a:gd name="connsiteY0" fmla="*/ 123922 h 122695"/>
                <a:gd name="connsiteX1" fmla="*/ 0 w 22518"/>
                <a:gd name="connsiteY1" fmla="*/ 0 h 12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518" h="122695">
                  <a:moveTo>
                    <a:pt x="27755" y="123922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6" name="Voľný tvar 105">
              <a:extLst>
                <a:ext uri="{FF2B5EF4-FFF2-40B4-BE49-F238E27FC236}">
                  <a16:creationId xmlns:a16="http://schemas.microsoft.com/office/drawing/2014/main" id="{F27DC1BC-0B53-8C43-A565-83F0702F93C2}"/>
                </a:ext>
              </a:extLst>
            </p:cNvPr>
            <p:cNvSpPr/>
            <p:nvPr/>
          </p:nvSpPr>
          <p:spPr>
            <a:xfrm>
              <a:off x="6858472" y="8725163"/>
              <a:ext cx="101335" cy="217505"/>
            </a:xfrm>
            <a:custGeom>
              <a:avLst/>
              <a:gdLst>
                <a:gd name="connsiteX0" fmla="*/ 98858 w 101335"/>
                <a:gd name="connsiteY0" fmla="*/ 0 h 217505"/>
                <a:gd name="connsiteX1" fmla="*/ 101955 w 101335"/>
                <a:gd name="connsiteY1" fmla="*/ 150525 h 217505"/>
                <a:gd name="connsiteX2" fmla="*/ 52525 w 101335"/>
                <a:gd name="connsiteY2" fmla="*/ 221353 h 217505"/>
                <a:gd name="connsiteX3" fmla="*/ 6193 w 101335"/>
                <a:gd name="connsiteY3" fmla="*/ 153481 h 217505"/>
                <a:gd name="connsiteX4" fmla="*/ 0 w 101335"/>
                <a:gd name="connsiteY4" fmla="*/ 0 h 217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335" h="217505">
                  <a:moveTo>
                    <a:pt x="98858" y="0"/>
                  </a:moveTo>
                  <a:lnTo>
                    <a:pt x="101955" y="150525"/>
                  </a:lnTo>
                  <a:lnTo>
                    <a:pt x="52525" y="221353"/>
                  </a:lnTo>
                  <a:lnTo>
                    <a:pt x="6193" y="153481"/>
                  </a:ln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7" name="Voľný tvar 106">
              <a:extLst>
                <a:ext uri="{FF2B5EF4-FFF2-40B4-BE49-F238E27FC236}">
                  <a16:creationId xmlns:a16="http://schemas.microsoft.com/office/drawing/2014/main" id="{A2C547FF-9065-854A-A671-AEB7C3139426}"/>
                </a:ext>
              </a:extLst>
            </p:cNvPr>
            <p:cNvSpPr/>
            <p:nvPr/>
          </p:nvSpPr>
          <p:spPr>
            <a:xfrm>
              <a:off x="6935713" y="8919970"/>
              <a:ext cx="5630" cy="485204"/>
            </a:xfrm>
            <a:custGeom>
              <a:avLst/>
              <a:gdLst>
                <a:gd name="connsiteX0" fmla="*/ 0 w 5629"/>
                <a:gd name="connsiteY0" fmla="*/ 0 h 485204"/>
                <a:gd name="connsiteX1" fmla="*/ 9233 w 5629"/>
                <a:gd name="connsiteY1" fmla="*/ 486989 h 485204"/>
                <a:gd name="connsiteX2" fmla="*/ 3096 w 5629"/>
                <a:gd name="connsiteY2" fmla="*/ 475221 h 485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" h="485204">
                  <a:moveTo>
                    <a:pt x="0" y="0"/>
                  </a:moveTo>
                  <a:lnTo>
                    <a:pt x="9233" y="486989"/>
                  </a:lnTo>
                  <a:lnTo>
                    <a:pt x="3096" y="47522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8" name="Voľný tvar 107">
              <a:extLst>
                <a:ext uri="{FF2B5EF4-FFF2-40B4-BE49-F238E27FC236}">
                  <a16:creationId xmlns:a16="http://schemas.microsoft.com/office/drawing/2014/main" id="{F4C45EBB-9871-2247-AFEB-9D9AC11F29B4}"/>
                </a:ext>
              </a:extLst>
            </p:cNvPr>
            <p:cNvSpPr/>
            <p:nvPr/>
          </p:nvSpPr>
          <p:spPr>
            <a:xfrm>
              <a:off x="6935713" y="8872732"/>
              <a:ext cx="242078" cy="234236"/>
            </a:xfrm>
            <a:custGeom>
              <a:avLst/>
              <a:gdLst>
                <a:gd name="connsiteX0" fmla="*/ 0 w 242078"/>
                <a:gd name="connsiteY0" fmla="*/ 236133 h 234236"/>
                <a:gd name="connsiteX1" fmla="*/ 247145 w 242078"/>
                <a:gd name="connsiteY1" fmla="*/ 230221 h 234236"/>
                <a:gd name="connsiteX2" fmla="*/ 27811 w 242078"/>
                <a:gd name="connsiteY2" fmla="*/ 0 h 234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2078" h="234236">
                  <a:moveTo>
                    <a:pt x="0" y="236133"/>
                  </a:moveTo>
                  <a:lnTo>
                    <a:pt x="247145" y="230221"/>
                  </a:lnTo>
                  <a:lnTo>
                    <a:pt x="2781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9" name="Voľný tvar 108">
              <a:extLst>
                <a:ext uri="{FF2B5EF4-FFF2-40B4-BE49-F238E27FC236}">
                  <a16:creationId xmlns:a16="http://schemas.microsoft.com/office/drawing/2014/main" id="{FF4E9E3D-797C-CA43-B382-862989C6680F}"/>
                </a:ext>
              </a:extLst>
            </p:cNvPr>
            <p:cNvSpPr/>
            <p:nvPr/>
          </p:nvSpPr>
          <p:spPr>
            <a:xfrm>
              <a:off x="6957331" y="8618865"/>
              <a:ext cx="106965" cy="356932"/>
            </a:xfrm>
            <a:custGeom>
              <a:avLst/>
              <a:gdLst>
                <a:gd name="connsiteX0" fmla="*/ 111187 w 106964"/>
                <a:gd name="connsiteY0" fmla="*/ 357155 h 356931"/>
                <a:gd name="connsiteX1" fmla="*/ 108091 w 106964"/>
                <a:gd name="connsiteY1" fmla="*/ 38370 h 356931"/>
                <a:gd name="connsiteX2" fmla="*/ 80336 w 106964"/>
                <a:gd name="connsiteY2" fmla="*/ 0 h 356931"/>
                <a:gd name="connsiteX3" fmla="*/ 27811 w 106964"/>
                <a:gd name="connsiteY3" fmla="*/ 0 h 356931"/>
                <a:gd name="connsiteX4" fmla="*/ 0 w 106964"/>
                <a:gd name="connsiteY4" fmla="*/ 35414 h 356931"/>
                <a:gd name="connsiteX5" fmla="*/ 105051 w 106964"/>
                <a:gd name="connsiteY5" fmla="*/ 35414 h 356931"/>
                <a:gd name="connsiteX6" fmla="*/ 9289 w 106964"/>
                <a:gd name="connsiteY6" fmla="*/ 35414 h 356931"/>
                <a:gd name="connsiteX7" fmla="*/ 12329 w 106964"/>
                <a:gd name="connsiteY7" fmla="*/ 79696 h 356931"/>
                <a:gd name="connsiteX8" fmla="*/ 21618 w 106964"/>
                <a:gd name="connsiteY8" fmla="*/ 79696 h 356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964" h="356931">
                  <a:moveTo>
                    <a:pt x="111187" y="357155"/>
                  </a:moveTo>
                  <a:lnTo>
                    <a:pt x="108091" y="38370"/>
                  </a:lnTo>
                  <a:lnTo>
                    <a:pt x="80336" y="0"/>
                  </a:lnTo>
                  <a:lnTo>
                    <a:pt x="27811" y="0"/>
                  </a:lnTo>
                  <a:lnTo>
                    <a:pt x="0" y="35414"/>
                  </a:lnTo>
                  <a:lnTo>
                    <a:pt x="105051" y="35414"/>
                  </a:lnTo>
                  <a:lnTo>
                    <a:pt x="9289" y="35414"/>
                  </a:lnTo>
                  <a:lnTo>
                    <a:pt x="12329" y="79696"/>
                  </a:lnTo>
                  <a:lnTo>
                    <a:pt x="21618" y="7969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0" name="Voľný tvar 109">
              <a:extLst>
                <a:ext uri="{FF2B5EF4-FFF2-40B4-BE49-F238E27FC236}">
                  <a16:creationId xmlns:a16="http://schemas.microsoft.com/office/drawing/2014/main" id="{AA2121A7-8125-0643-9A11-744017C88618}"/>
                </a:ext>
              </a:extLst>
            </p:cNvPr>
            <p:cNvSpPr/>
            <p:nvPr/>
          </p:nvSpPr>
          <p:spPr>
            <a:xfrm>
              <a:off x="6969660" y="8722207"/>
              <a:ext cx="5630" cy="161735"/>
            </a:xfrm>
            <a:custGeom>
              <a:avLst/>
              <a:gdLst>
                <a:gd name="connsiteX0" fmla="*/ 0 w 0"/>
                <a:gd name="connsiteY0" fmla="*/ 0 h 161734"/>
                <a:gd name="connsiteX1" fmla="*/ 0 w 0"/>
                <a:gd name="connsiteY1" fmla="*/ 162292 h 161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1734">
                  <a:moveTo>
                    <a:pt x="0" y="0"/>
                  </a:moveTo>
                  <a:lnTo>
                    <a:pt x="0" y="16229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1" name="Voľný tvar 110">
              <a:extLst>
                <a:ext uri="{FF2B5EF4-FFF2-40B4-BE49-F238E27FC236}">
                  <a16:creationId xmlns:a16="http://schemas.microsoft.com/office/drawing/2014/main" id="{1AFFEA3F-556F-6245-ADEF-5258DC2D637E}"/>
                </a:ext>
              </a:extLst>
            </p:cNvPr>
            <p:cNvSpPr/>
            <p:nvPr/>
          </p:nvSpPr>
          <p:spPr>
            <a:xfrm>
              <a:off x="7148854" y="9105909"/>
              <a:ext cx="11259" cy="245391"/>
            </a:xfrm>
            <a:custGeom>
              <a:avLst/>
              <a:gdLst>
                <a:gd name="connsiteX0" fmla="*/ 0 w 11259"/>
                <a:gd name="connsiteY0" fmla="*/ 0 h 245390"/>
                <a:gd name="connsiteX1" fmla="*/ 12385 w 11259"/>
                <a:gd name="connsiteY1" fmla="*/ 247956 h 24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59" h="245390">
                  <a:moveTo>
                    <a:pt x="0" y="0"/>
                  </a:moveTo>
                  <a:lnTo>
                    <a:pt x="12385" y="247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2" name="Voľný tvar 111">
              <a:extLst>
                <a:ext uri="{FF2B5EF4-FFF2-40B4-BE49-F238E27FC236}">
                  <a16:creationId xmlns:a16="http://schemas.microsoft.com/office/drawing/2014/main" id="{1E791D77-9051-064E-8257-9415579FE9C4}"/>
                </a:ext>
              </a:extLst>
            </p:cNvPr>
            <p:cNvSpPr/>
            <p:nvPr/>
          </p:nvSpPr>
          <p:spPr>
            <a:xfrm>
              <a:off x="6461520" y="8734923"/>
              <a:ext cx="495416" cy="89233"/>
            </a:xfrm>
            <a:custGeom>
              <a:avLst/>
              <a:gdLst>
                <a:gd name="connsiteX0" fmla="*/ 500258 w 495416"/>
                <a:gd name="connsiteY0" fmla="*/ 85552 h 89232"/>
                <a:gd name="connsiteX1" fmla="*/ 4391 w 495416"/>
                <a:gd name="connsiteY1" fmla="*/ 89735 h 89232"/>
                <a:gd name="connsiteX2" fmla="*/ 0 w 495416"/>
                <a:gd name="connsiteY2" fmla="*/ 2063 h 89232"/>
                <a:gd name="connsiteX3" fmla="*/ 493671 w 495416"/>
                <a:gd name="connsiteY3" fmla="*/ 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5416" h="89232">
                  <a:moveTo>
                    <a:pt x="500258" y="85552"/>
                  </a:moveTo>
                  <a:cubicBezTo>
                    <a:pt x="500258" y="85552"/>
                    <a:pt x="13117" y="89735"/>
                    <a:pt x="4391" y="89735"/>
                  </a:cubicBezTo>
                  <a:lnTo>
                    <a:pt x="0" y="2063"/>
                  </a:lnTo>
                  <a:lnTo>
                    <a:pt x="49367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3" name="Voľný tvar 112">
              <a:extLst>
                <a:ext uri="{FF2B5EF4-FFF2-40B4-BE49-F238E27FC236}">
                  <a16:creationId xmlns:a16="http://schemas.microsoft.com/office/drawing/2014/main" id="{75D93C7C-FC95-034A-8DC7-C788E3FE4B8E}"/>
                </a:ext>
              </a:extLst>
            </p:cNvPr>
            <p:cNvSpPr/>
            <p:nvPr/>
          </p:nvSpPr>
          <p:spPr>
            <a:xfrm>
              <a:off x="6476833" y="8747444"/>
              <a:ext cx="45038" cy="61348"/>
            </a:xfrm>
            <a:custGeom>
              <a:avLst/>
              <a:gdLst>
                <a:gd name="connsiteX0" fmla="*/ 0 w 45037"/>
                <a:gd name="connsiteY0" fmla="*/ 64722 h 61347"/>
                <a:gd name="connsiteX1" fmla="*/ 43687 w 45037"/>
                <a:gd name="connsiteY1" fmla="*/ 62602 h 61347"/>
                <a:gd name="connsiteX2" fmla="*/ 45882 w 45037"/>
                <a:gd name="connsiteY2" fmla="*/ 14639 h 61347"/>
                <a:gd name="connsiteX3" fmla="*/ 0 w 45037"/>
                <a:gd name="connsiteY3" fmla="*/ 14639 h 61347"/>
                <a:gd name="connsiteX4" fmla="*/ 0 w 45037"/>
                <a:gd name="connsiteY4" fmla="*/ 6472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22"/>
                  </a:moveTo>
                  <a:lnTo>
                    <a:pt x="43687" y="62602"/>
                  </a:lnTo>
                  <a:lnTo>
                    <a:pt x="45882" y="14639"/>
                  </a:lnTo>
                  <a:cubicBezTo>
                    <a:pt x="33891" y="-7724"/>
                    <a:pt x="17734" y="-1813"/>
                    <a:pt x="0" y="14639"/>
                  </a:cubicBezTo>
                  <a:lnTo>
                    <a:pt x="0" y="6472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4" name="Voľný tvar 113">
              <a:extLst>
                <a:ext uri="{FF2B5EF4-FFF2-40B4-BE49-F238E27FC236}">
                  <a16:creationId xmlns:a16="http://schemas.microsoft.com/office/drawing/2014/main" id="{7933099F-5DCB-294B-8818-BE45C24EDBF8}"/>
                </a:ext>
              </a:extLst>
            </p:cNvPr>
            <p:cNvSpPr/>
            <p:nvPr/>
          </p:nvSpPr>
          <p:spPr>
            <a:xfrm>
              <a:off x="6550020" y="8750586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26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26" y="14620"/>
                  </a:lnTo>
                  <a:cubicBezTo>
                    <a:pt x="33891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5" name="Voľný tvar 114">
              <a:extLst>
                <a:ext uri="{FF2B5EF4-FFF2-40B4-BE49-F238E27FC236}">
                  <a16:creationId xmlns:a16="http://schemas.microsoft.com/office/drawing/2014/main" id="{872F9035-4374-2B42-82E9-2D837C4BAF52}"/>
                </a:ext>
              </a:extLst>
            </p:cNvPr>
            <p:cNvSpPr/>
            <p:nvPr/>
          </p:nvSpPr>
          <p:spPr>
            <a:xfrm>
              <a:off x="6633002" y="8750586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947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6" name="Voľný tvar 115">
              <a:extLst>
                <a:ext uri="{FF2B5EF4-FFF2-40B4-BE49-F238E27FC236}">
                  <a16:creationId xmlns:a16="http://schemas.microsoft.com/office/drawing/2014/main" id="{DA889109-1299-D54D-9CBC-507C10C4C7E4}"/>
                </a:ext>
              </a:extLst>
            </p:cNvPr>
            <p:cNvSpPr/>
            <p:nvPr/>
          </p:nvSpPr>
          <p:spPr>
            <a:xfrm>
              <a:off x="6711649" y="8748489"/>
              <a:ext cx="45038" cy="61348"/>
            </a:xfrm>
            <a:custGeom>
              <a:avLst/>
              <a:gdLst>
                <a:gd name="connsiteX0" fmla="*/ 0 w 45037"/>
                <a:gd name="connsiteY0" fmla="*/ 64736 h 61347"/>
                <a:gd name="connsiteX1" fmla="*/ 43687 w 45037"/>
                <a:gd name="connsiteY1" fmla="*/ 62616 h 61347"/>
                <a:gd name="connsiteX2" fmla="*/ 45882 w 45037"/>
                <a:gd name="connsiteY2" fmla="*/ 14598 h 61347"/>
                <a:gd name="connsiteX3" fmla="*/ 0 w 45037"/>
                <a:gd name="connsiteY3" fmla="*/ 14598 h 61347"/>
                <a:gd name="connsiteX4" fmla="*/ 0 w 45037"/>
                <a:gd name="connsiteY4" fmla="*/ 6473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36"/>
                  </a:moveTo>
                  <a:lnTo>
                    <a:pt x="43687" y="62616"/>
                  </a:lnTo>
                  <a:lnTo>
                    <a:pt x="45882" y="14598"/>
                  </a:lnTo>
                  <a:cubicBezTo>
                    <a:pt x="33891" y="-7710"/>
                    <a:pt x="17733" y="-1799"/>
                    <a:pt x="0" y="14598"/>
                  </a:cubicBezTo>
                  <a:lnTo>
                    <a:pt x="0" y="6473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7" name="Voľný tvar 116">
              <a:extLst>
                <a:ext uri="{FF2B5EF4-FFF2-40B4-BE49-F238E27FC236}">
                  <a16:creationId xmlns:a16="http://schemas.microsoft.com/office/drawing/2014/main" id="{1CBAE67F-986E-234A-BDC2-F010420F53D9}"/>
                </a:ext>
              </a:extLst>
            </p:cNvPr>
            <p:cNvSpPr/>
            <p:nvPr/>
          </p:nvSpPr>
          <p:spPr>
            <a:xfrm>
              <a:off x="6788101" y="8746403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891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8" name="Voľný tvar 117">
              <a:extLst>
                <a:ext uri="{FF2B5EF4-FFF2-40B4-BE49-F238E27FC236}">
                  <a16:creationId xmlns:a16="http://schemas.microsoft.com/office/drawing/2014/main" id="{5197B34A-7D4E-2B40-B174-36F07F17B3E2}"/>
                </a:ext>
              </a:extLst>
            </p:cNvPr>
            <p:cNvSpPr/>
            <p:nvPr/>
          </p:nvSpPr>
          <p:spPr>
            <a:xfrm>
              <a:off x="6879809" y="8742221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947" y="-7744"/>
                    <a:pt x="17790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9" name="Voľný tvar 118">
              <a:extLst>
                <a:ext uri="{FF2B5EF4-FFF2-40B4-BE49-F238E27FC236}">
                  <a16:creationId xmlns:a16="http://schemas.microsoft.com/office/drawing/2014/main" id="{76428630-1031-8141-AFA9-A548B6317508}"/>
                </a:ext>
              </a:extLst>
            </p:cNvPr>
            <p:cNvSpPr/>
            <p:nvPr/>
          </p:nvSpPr>
          <p:spPr>
            <a:xfrm>
              <a:off x="6563081" y="9013036"/>
              <a:ext cx="45038" cy="89233"/>
            </a:xfrm>
            <a:custGeom>
              <a:avLst/>
              <a:gdLst>
                <a:gd name="connsiteX0" fmla="*/ 0 w 45037"/>
                <a:gd name="connsiteY0" fmla="*/ 91813 h 89232"/>
                <a:gd name="connsiteX1" fmla="*/ 43687 w 45037"/>
                <a:gd name="connsiteY1" fmla="*/ 88857 h 89232"/>
                <a:gd name="connsiteX2" fmla="*/ 45882 w 45037"/>
                <a:gd name="connsiteY2" fmla="*/ 20761 h 89232"/>
                <a:gd name="connsiteX3" fmla="*/ 0 w 45037"/>
                <a:gd name="connsiteY3" fmla="*/ 20761 h 89232"/>
                <a:gd name="connsiteX4" fmla="*/ 0 w 45037"/>
                <a:gd name="connsiteY4" fmla="*/ 91813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13"/>
                  </a:moveTo>
                  <a:lnTo>
                    <a:pt x="43687" y="88857"/>
                  </a:lnTo>
                  <a:lnTo>
                    <a:pt x="45882" y="20761"/>
                  </a:lnTo>
                  <a:cubicBezTo>
                    <a:pt x="33947" y="-10972"/>
                    <a:pt x="17790" y="-2551"/>
                    <a:pt x="0" y="20761"/>
                  </a:cubicBezTo>
                  <a:lnTo>
                    <a:pt x="0" y="9181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0" name="Voľný tvar 119">
              <a:extLst>
                <a:ext uri="{FF2B5EF4-FFF2-40B4-BE49-F238E27FC236}">
                  <a16:creationId xmlns:a16="http://schemas.microsoft.com/office/drawing/2014/main" id="{5E69C006-2E95-D745-9210-C85D2AF04B7B}"/>
                </a:ext>
              </a:extLst>
            </p:cNvPr>
            <p:cNvSpPr/>
            <p:nvPr/>
          </p:nvSpPr>
          <p:spPr>
            <a:xfrm>
              <a:off x="6562011" y="9047462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1" name="Voľný tvar 120">
              <a:extLst>
                <a:ext uri="{FF2B5EF4-FFF2-40B4-BE49-F238E27FC236}">
                  <a16:creationId xmlns:a16="http://schemas.microsoft.com/office/drawing/2014/main" id="{5210A323-C328-3945-B939-A8710A649E14}"/>
                </a:ext>
              </a:extLst>
            </p:cNvPr>
            <p:cNvSpPr/>
            <p:nvPr/>
          </p:nvSpPr>
          <p:spPr>
            <a:xfrm>
              <a:off x="6583854" y="9011991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2" name="Voľný tvar 121">
              <a:extLst>
                <a:ext uri="{FF2B5EF4-FFF2-40B4-BE49-F238E27FC236}">
                  <a16:creationId xmlns:a16="http://schemas.microsoft.com/office/drawing/2014/main" id="{36477148-B435-B04A-84C3-CC8F75C0A933}"/>
                </a:ext>
              </a:extLst>
            </p:cNvPr>
            <p:cNvSpPr/>
            <p:nvPr/>
          </p:nvSpPr>
          <p:spPr>
            <a:xfrm>
              <a:off x="6792436" y="9010936"/>
              <a:ext cx="45038" cy="89233"/>
            </a:xfrm>
            <a:custGeom>
              <a:avLst/>
              <a:gdLst>
                <a:gd name="connsiteX0" fmla="*/ 0 w 45037"/>
                <a:gd name="connsiteY0" fmla="*/ 91850 h 89232"/>
                <a:gd name="connsiteX1" fmla="*/ 43687 w 45037"/>
                <a:gd name="connsiteY1" fmla="*/ 88894 h 89232"/>
                <a:gd name="connsiteX2" fmla="*/ 45882 w 45037"/>
                <a:gd name="connsiteY2" fmla="*/ 20742 h 89232"/>
                <a:gd name="connsiteX3" fmla="*/ 0 w 45037"/>
                <a:gd name="connsiteY3" fmla="*/ 20742 h 89232"/>
                <a:gd name="connsiteX4" fmla="*/ 0 w 45037"/>
                <a:gd name="connsiteY4" fmla="*/ 9185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50"/>
                  </a:moveTo>
                  <a:lnTo>
                    <a:pt x="43687" y="88894"/>
                  </a:lnTo>
                  <a:lnTo>
                    <a:pt x="45882" y="20742"/>
                  </a:lnTo>
                  <a:cubicBezTo>
                    <a:pt x="33947" y="-10991"/>
                    <a:pt x="17790" y="-2514"/>
                    <a:pt x="0" y="20742"/>
                  </a:cubicBezTo>
                  <a:lnTo>
                    <a:pt x="0" y="91850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3" name="Voľný tvar 122">
              <a:extLst>
                <a:ext uri="{FF2B5EF4-FFF2-40B4-BE49-F238E27FC236}">
                  <a16:creationId xmlns:a16="http://schemas.microsoft.com/office/drawing/2014/main" id="{021BD14B-1329-1246-983E-0EA4337A298D}"/>
                </a:ext>
              </a:extLst>
            </p:cNvPr>
            <p:cNvSpPr/>
            <p:nvPr/>
          </p:nvSpPr>
          <p:spPr>
            <a:xfrm>
              <a:off x="6791366" y="9045398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4" name="Voľný tvar 123">
              <a:extLst>
                <a:ext uri="{FF2B5EF4-FFF2-40B4-BE49-F238E27FC236}">
                  <a16:creationId xmlns:a16="http://schemas.microsoft.com/office/drawing/2014/main" id="{64BD8CEE-49D7-F546-8B5B-583F89A71C3C}"/>
                </a:ext>
              </a:extLst>
            </p:cNvPr>
            <p:cNvSpPr/>
            <p:nvPr/>
          </p:nvSpPr>
          <p:spPr>
            <a:xfrm>
              <a:off x="6813210" y="900992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5" name="Voľný tvar 124">
              <a:extLst>
                <a:ext uri="{FF2B5EF4-FFF2-40B4-BE49-F238E27FC236}">
                  <a16:creationId xmlns:a16="http://schemas.microsoft.com/office/drawing/2014/main" id="{5682BF61-172F-CE41-ADC6-4814D9B1DE0D}"/>
                </a:ext>
              </a:extLst>
            </p:cNvPr>
            <p:cNvSpPr/>
            <p:nvPr/>
          </p:nvSpPr>
          <p:spPr>
            <a:xfrm>
              <a:off x="6333725" y="9284360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7 w 45037"/>
                <a:gd name="connsiteY1" fmla="*/ 88857 h 89232"/>
                <a:gd name="connsiteX2" fmla="*/ 45882 w 45037"/>
                <a:gd name="connsiteY2" fmla="*/ 20761 h 89232"/>
                <a:gd name="connsiteX3" fmla="*/ 0 w 45037"/>
                <a:gd name="connsiteY3" fmla="*/ 20761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7" y="88857"/>
                  </a:lnTo>
                  <a:lnTo>
                    <a:pt x="45882" y="20761"/>
                  </a:lnTo>
                  <a:cubicBezTo>
                    <a:pt x="33947" y="-10972"/>
                    <a:pt x="17790" y="-2551"/>
                    <a:pt x="0" y="20761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6" name="Voľný tvar 125">
              <a:extLst>
                <a:ext uri="{FF2B5EF4-FFF2-40B4-BE49-F238E27FC236}">
                  <a16:creationId xmlns:a16="http://schemas.microsoft.com/office/drawing/2014/main" id="{E4D0F7A2-DD17-2441-BF14-7211488D697A}"/>
                </a:ext>
              </a:extLst>
            </p:cNvPr>
            <p:cNvSpPr/>
            <p:nvPr/>
          </p:nvSpPr>
          <p:spPr>
            <a:xfrm>
              <a:off x="6332656" y="9318785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7" name="Voľný tvar 126">
              <a:extLst>
                <a:ext uri="{FF2B5EF4-FFF2-40B4-BE49-F238E27FC236}">
                  <a16:creationId xmlns:a16="http://schemas.microsoft.com/office/drawing/2014/main" id="{A1421F1A-99FC-334D-99F3-49E0981CAC62}"/>
                </a:ext>
              </a:extLst>
            </p:cNvPr>
            <p:cNvSpPr/>
            <p:nvPr/>
          </p:nvSpPr>
          <p:spPr>
            <a:xfrm>
              <a:off x="6354499" y="9283315"/>
              <a:ext cx="5630" cy="89233"/>
            </a:xfrm>
            <a:custGeom>
              <a:avLst/>
              <a:gdLst>
                <a:gd name="connsiteX0" fmla="*/ 2195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5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8" name="Voľný tvar 127">
              <a:extLst>
                <a:ext uri="{FF2B5EF4-FFF2-40B4-BE49-F238E27FC236}">
                  <a16:creationId xmlns:a16="http://schemas.microsoft.com/office/drawing/2014/main" id="{A99B9B8D-57AC-5649-BFE0-0190D19281DB}"/>
                </a:ext>
              </a:extLst>
            </p:cNvPr>
            <p:cNvSpPr/>
            <p:nvPr/>
          </p:nvSpPr>
          <p:spPr>
            <a:xfrm>
              <a:off x="6126214" y="9019283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6 w 45037"/>
                <a:gd name="connsiteY1" fmla="*/ 88913 h 89232"/>
                <a:gd name="connsiteX2" fmla="*/ 45882 w 45037"/>
                <a:gd name="connsiteY2" fmla="*/ 20762 h 89232"/>
                <a:gd name="connsiteX3" fmla="*/ 0 w 45037"/>
                <a:gd name="connsiteY3" fmla="*/ 20762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6" y="88913"/>
                  </a:lnTo>
                  <a:lnTo>
                    <a:pt x="45882" y="20762"/>
                  </a:lnTo>
                  <a:cubicBezTo>
                    <a:pt x="33947" y="-10972"/>
                    <a:pt x="17733" y="-2551"/>
                    <a:pt x="0" y="20762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9" name="Voľný tvar 128">
              <a:extLst>
                <a:ext uri="{FF2B5EF4-FFF2-40B4-BE49-F238E27FC236}">
                  <a16:creationId xmlns:a16="http://schemas.microsoft.com/office/drawing/2014/main" id="{D88C2AA0-5EA9-DE48-A866-9B2E2BE63876}"/>
                </a:ext>
              </a:extLst>
            </p:cNvPr>
            <p:cNvSpPr/>
            <p:nvPr/>
          </p:nvSpPr>
          <p:spPr>
            <a:xfrm>
              <a:off x="6125144" y="9053764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21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2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0" name="Voľný tvar 129">
              <a:extLst>
                <a:ext uri="{FF2B5EF4-FFF2-40B4-BE49-F238E27FC236}">
                  <a16:creationId xmlns:a16="http://schemas.microsoft.com/office/drawing/2014/main" id="{873279A7-60FD-CE46-955A-5E1F98B59648}"/>
                </a:ext>
              </a:extLst>
            </p:cNvPr>
            <p:cNvSpPr/>
            <p:nvPr/>
          </p:nvSpPr>
          <p:spPr>
            <a:xfrm>
              <a:off x="6146987" y="901823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9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1" name="Voľný tvar 130">
              <a:extLst>
                <a:ext uri="{FF2B5EF4-FFF2-40B4-BE49-F238E27FC236}">
                  <a16:creationId xmlns:a16="http://schemas.microsoft.com/office/drawing/2014/main" id="{A83B500A-ACAF-2B48-8670-2893BF84CF35}"/>
                </a:ext>
              </a:extLst>
            </p:cNvPr>
            <p:cNvSpPr/>
            <p:nvPr/>
          </p:nvSpPr>
          <p:spPr>
            <a:xfrm>
              <a:off x="5988623" y="9019283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6 w 45037"/>
                <a:gd name="connsiteY1" fmla="*/ 88913 h 89232"/>
                <a:gd name="connsiteX2" fmla="*/ 45882 w 45037"/>
                <a:gd name="connsiteY2" fmla="*/ 20762 h 89232"/>
                <a:gd name="connsiteX3" fmla="*/ 0 w 45037"/>
                <a:gd name="connsiteY3" fmla="*/ 20762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6" y="88913"/>
                  </a:lnTo>
                  <a:lnTo>
                    <a:pt x="45882" y="20762"/>
                  </a:lnTo>
                  <a:cubicBezTo>
                    <a:pt x="33891" y="-10972"/>
                    <a:pt x="17733" y="-2551"/>
                    <a:pt x="0" y="20762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2" name="Voľný tvar 131">
              <a:extLst>
                <a:ext uri="{FF2B5EF4-FFF2-40B4-BE49-F238E27FC236}">
                  <a16:creationId xmlns:a16="http://schemas.microsoft.com/office/drawing/2014/main" id="{BD03D907-65E1-C24A-A5C0-17B94847EC75}"/>
                </a:ext>
              </a:extLst>
            </p:cNvPr>
            <p:cNvSpPr/>
            <p:nvPr/>
          </p:nvSpPr>
          <p:spPr>
            <a:xfrm>
              <a:off x="5987497" y="9053764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3" name="Voľný tvar 132">
              <a:extLst>
                <a:ext uri="{FF2B5EF4-FFF2-40B4-BE49-F238E27FC236}">
                  <a16:creationId xmlns:a16="http://schemas.microsoft.com/office/drawing/2014/main" id="{CBC38AA9-BA01-C246-8387-C36015889CEB}"/>
                </a:ext>
              </a:extLst>
            </p:cNvPr>
            <p:cNvSpPr/>
            <p:nvPr/>
          </p:nvSpPr>
          <p:spPr>
            <a:xfrm>
              <a:off x="6011536" y="901823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9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4" name="Voľný tvar 133">
              <a:extLst>
                <a:ext uri="{FF2B5EF4-FFF2-40B4-BE49-F238E27FC236}">
                  <a16:creationId xmlns:a16="http://schemas.microsoft.com/office/drawing/2014/main" id="{9006A68F-4637-4742-832D-E937B6DB2EFD}"/>
                </a:ext>
              </a:extLst>
            </p:cNvPr>
            <p:cNvSpPr/>
            <p:nvPr/>
          </p:nvSpPr>
          <p:spPr>
            <a:xfrm>
              <a:off x="6544559" y="8993754"/>
              <a:ext cx="84446" cy="5577"/>
            </a:xfrm>
            <a:custGeom>
              <a:avLst/>
              <a:gdLst>
                <a:gd name="connsiteX0" fmla="*/ 0 w 84445"/>
                <a:gd name="connsiteY0" fmla="*/ 2063 h 0"/>
                <a:gd name="connsiteX1" fmla="*/ 87373 w 8444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445">
                  <a:moveTo>
                    <a:pt x="0" y="2063"/>
                  </a:moveTo>
                  <a:lnTo>
                    <a:pt x="8737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5" name="Voľný tvar 134">
              <a:extLst>
                <a:ext uri="{FF2B5EF4-FFF2-40B4-BE49-F238E27FC236}">
                  <a16:creationId xmlns:a16="http://schemas.microsoft.com/office/drawing/2014/main" id="{F74497B4-FB56-114C-A63F-5F93BA3D5805}"/>
                </a:ext>
              </a:extLst>
            </p:cNvPr>
            <p:cNvSpPr/>
            <p:nvPr/>
          </p:nvSpPr>
          <p:spPr>
            <a:xfrm>
              <a:off x="6771718" y="8991635"/>
              <a:ext cx="90076" cy="5577"/>
            </a:xfrm>
            <a:custGeom>
              <a:avLst/>
              <a:gdLst>
                <a:gd name="connsiteX0" fmla="*/ 0 w 90075"/>
                <a:gd name="connsiteY0" fmla="*/ 4183 h 0"/>
                <a:gd name="connsiteX1" fmla="*/ 93904 w 9007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075">
                  <a:moveTo>
                    <a:pt x="0" y="4183"/>
                  </a:moveTo>
                  <a:lnTo>
                    <a:pt x="9390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6" name="Voľný tvar 135">
              <a:extLst>
                <a:ext uri="{FF2B5EF4-FFF2-40B4-BE49-F238E27FC236}">
                  <a16:creationId xmlns:a16="http://schemas.microsoft.com/office/drawing/2014/main" id="{AA302D29-C57C-D540-91E6-89B02FECC671}"/>
                </a:ext>
              </a:extLst>
            </p:cNvPr>
            <p:cNvSpPr/>
            <p:nvPr/>
          </p:nvSpPr>
          <p:spPr>
            <a:xfrm>
              <a:off x="6457185" y="8872677"/>
              <a:ext cx="501046" cy="5577"/>
            </a:xfrm>
            <a:custGeom>
              <a:avLst/>
              <a:gdLst>
                <a:gd name="connsiteX0" fmla="*/ 0 w 501046"/>
                <a:gd name="connsiteY0" fmla="*/ 2063 h 0"/>
                <a:gd name="connsiteX1" fmla="*/ 502397 w 50104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046">
                  <a:moveTo>
                    <a:pt x="0" y="2063"/>
                  </a:moveTo>
                  <a:cubicBezTo>
                    <a:pt x="32765" y="2063"/>
                    <a:pt x="502397" y="0"/>
                    <a:pt x="502397" y="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7" name="Voľný tvar 136">
              <a:extLst>
                <a:ext uri="{FF2B5EF4-FFF2-40B4-BE49-F238E27FC236}">
                  <a16:creationId xmlns:a16="http://schemas.microsoft.com/office/drawing/2014/main" id="{D3D7EBE5-0123-924C-8F4E-91672147C21B}"/>
                </a:ext>
              </a:extLst>
            </p:cNvPr>
            <p:cNvSpPr/>
            <p:nvPr/>
          </p:nvSpPr>
          <p:spPr>
            <a:xfrm>
              <a:off x="6463716" y="8889352"/>
              <a:ext cx="484157" cy="5577"/>
            </a:xfrm>
            <a:custGeom>
              <a:avLst/>
              <a:gdLst>
                <a:gd name="connsiteX0" fmla="*/ 0 w 484156"/>
                <a:gd name="connsiteY0" fmla="*/ 0 h 0"/>
                <a:gd name="connsiteX1" fmla="*/ 487084 w 48415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84156">
                  <a:moveTo>
                    <a:pt x="0" y="0"/>
                  </a:moveTo>
                  <a:lnTo>
                    <a:pt x="48708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8" name="Voľný tvar 137">
              <a:extLst>
                <a:ext uri="{FF2B5EF4-FFF2-40B4-BE49-F238E27FC236}">
                  <a16:creationId xmlns:a16="http://schemas.microsoft.com/office/drawing/2014/main" id="{E2A4B24F-1654-0A4A-96C9-B993DF90A5AC}"/>
                </a:ext>
              </a:extLst>
            </p:cNvPr>
            <p:cNvSpPr/>
            <p:nvPr/>
          </p:nvSpPr>
          <p:spPr>
            <a:xfrm>
              <a:off x="6637393" y="9271325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9" name="Voľný tvar 138">
              <a:extLst>
                <a:ext uri="{FF2B5EF4-FFF2-40B4-BE49-F238E27FC236}">
                  <a16:creationId xmlns:a16="http://schemas.microsoft.com/office/drawing/2014/main" id="{6ABCD0A8-08E2-CF47-9B83-4CD003D32B07}"/>
                </a:ext>
              </a:extLst>
            </p:cNvPr>
            <p:cNvSpPr/>
            <p:nvPr/>
          </p:nvSpPr>
          <p:spPr>
            <a:xfrm>
              <a:off x="6683219" y="9269261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0" name="Voľný tvar 139">
              <a:extLst>
                <a:ext uri="{FF2B5EF4-FFF2-40B4-BE49-F238E27FC236}">
                  <a16:creationId xmlns:a16="http://schemas.microsoft.com/office/drawing/2014/main" id="{36002751-9E90-C146-9B45-E298AE1BD3D9}"/>
                </a:ext>
              </a:extLst>
            </p:cNvPr>
            <p:cNvSpPr/>
            <p:nvPr/>
          </p:nvSpPr>
          <p:spPr>
            <a:xfrm>
              <a:off x="6729101" y="9273388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1" name="Voľný tvar 140">
              <a:extLst>
                <a:ext uri="{FF2B5EF4-FFF2-40B4-BE49-F238E27FC236}">
                  <a16:creationId xmlns:a16="http://schemas.microsoft.com/office/drawing/2014/main" id="{AAACEBC9-E187-9A43-8800-B6F3DF7F0345}"/>
                </a:ext>
              </a:extLst>
            </p:cNvPr>
            <p:cNvSpPr/>
            <p:nvPr/>
          </p:nvSpPr>
          <p:spPr>
            <a:xfrm>
              <a:off x="6635197" y="9319343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2" name="Voľný tvar 141">
              <a:extLst>
                <a:ext uri="{FF2B5EF4-FFF2-40B4-BE49-F238E27FC236}">
                  <a16:creationId xmlns:a16="http://schemas.microsoft.com/office/drawing/2014/main" id="{D66C6388-DBC0-EB4D-B047-2699A650AF30}"/>
                </a:ext>
              </a:extLst>
            </p:cNvPr>
            <p:cNvSpPr/>
            <p:nvPr/>
          </p:nvSpPr>
          <p:spPr>
            <a:xfrm>
              <a:off x="6685415" y="931934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3" name="Voľný tvar 142">
              <a:extLst>
                <a:ext uri="{FF2B5EF4-FFF2-40B4-BE49-F238E27FC236}">
                  <a16:creationId xmlns:a16="http://schemas.microsoft.com/office/drawing/2014/main" id="{82586972-B9F6-D742-B411-8DF444E4015C}"/>
                </a:ext>
              </a:extLst>
            </p:cNvPr>
            <p:cNvSpPr/>
            <p:nvPr/>
          </p:nvSpPr>
          <p:spPr>
            <a:xfrm>
              <a:off x="6731297" y="931934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4" name="Voľný tvar 143">
              <a:extLst>
                <a:ext uri="{FF2B5EF4-FFF2-40B4-BE49-F238E27FC236}">
                  <a16:creationId xmlns:a16="http://schemas.microsoft.com/office/drawing/2014/main" id="{B4682016-3667-8045-9D8B-67807680B4A2}"/>
                </a:ext>
              </a:extLst>
            </p:cNvPr>
            <p:cNvSpPr/>
            <p:nvPr/>
          </p:nvSpPr>
          <p:spPr>
            <a:xfrm>
              <a:off x="6021388" y="9279690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5" name="Voľný tvar 144">
              <a:extLst>
                <a:ext uri="{FF2B5EF4-FFF2-40B4-BE49-F238E27FC236}">
                  <a16:creationId xmlns:a16="http://schemas.microsoft.com/office/drawing/2014/main" id="{9F612C5A-31F1-964F-ACF7-A470C9A3C05C}"/>
                </a:ext>
              </a:extLst>
            </p:cNvPr>
            <p:cNvSpPr/>
            <p:nvPr/>
          </p:nvSpPr>
          <p:spPr>
            <a:xfrm>
              <a:off x="6067270" y="9277571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6" name="Voľný tvar 145">
              <a:extLst>
                <a:ext uri="{FF2B5EF4-FFF2-40B4-BE49-F238E27FC236}">
                  <a16:creationId xmlns:a16="http://schemas.microsoft.com/office/drawing/2014/main" id="{2AC9D84F-3337-2D4D-94A1-B05BDF92CFB0}"/>
                </a:ext>
              </a:extLst>
            </p:cNvPr>
            <p:cNvSpPr/>
            <p:nvPr/>
          </p:nvSpPr>
          <p:spPr>
            <a:xfrm>
              <a:off x="6113096" y="9281754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7" name="Voľný tvar 146">
              <a:extLst>
                <a:ext uri="{FF2B5EF4-FFF2-40B4-BE49-F238E27FC236}">
                  <a16:creationId xmlns:a16="http://schemas.microsoft.com/office/drawing/2014/main" id="{B5722A16-A0AB-8746-8526-3434236B2B20}"/>
                </a:ext>
              </a:extLst>
            </p:cNvPr>
            <p:cNvSpPr/>
            <p:nvPr/>
          </p:nvSpPr>
          <p:spPr>
            <a:xfrm>
              <a:off x="6019192" y="9327653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8" name="Voľný tvar 147">
              <a:extLst>
                <a:ext uri="{FF2B5EF4-FFF2-40B4-BE49-F238E27FC236}">
                  <a16:creationId xmlns:a16="http://schemas.microsoft.com/office/drawing/2014/main" id="{0EF09A1E-C8DF-B246-984C-9AE589381BAF}"/>
                </a:ext>
              </a:extLst>
            </p:cNvPr>
            <p:cNvSpPr/>
            <p:nvPr/>
          </p:nvSpPr>
          <p:spPr>
            <a:xfrm>
              <a:off x="6069410" y="932765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9" name="Voľný tvar 148">
              <a:extLst>
                <a:ext uri="{FF2B5EF4-FFF2-40B4-BE49-F238E27FC236}">
                  <a16:creationId xmlns:a16="http://schemas.microsoft.com/office/drawing/2014/main" id="{C21D5AD9-F930-AC4D-A26F-1BDBFE1B3E81}"/>
                </a:ext>
              </a:extLst>
            </p:cNvPr>
            <p:cNvSpPr/>
            <p:nvPr/>
          </p:nvSpPr>
          <p:spPr>
            <a:xfrm>
              <a:off x="6115292" y="932765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0" name="Voľný tvar 149">
              <a:extLst>
                <a:ext uri="{FF2B5EF4-FFF2-40B4-BE49-F238E27FC236}">
                  <a16:creationId xmlns:a16="http://schemas.microsoft.com/office/drawing/2014/main" id="{6F1C3442-A78D-1E4D-A795-4090E0B86B03}"/>
                </a:ext>
              </a:extLst>
            </p:cNvPr>
            <p:cNvSpPr/>
            <p:nvPr/>
          </p:nvSpPr>
          <p:spPr>
            <a:xfrm>
              <a:off x="5073341" y="8991635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1" name="Voľný tvar 150">
              <a:extLst>
                <a:ext uri="{FF2B5EF4-FFF2-40B4-BE49-F238E27FC236}">
                  <a16:creationId xmlns:a16="http://schemas.microsoft.com/office/drawing/2014/main" id="{8ECBF30C-9695-6F4C-87BC-4B99B17BF8E9}"/>
                </a:ext>
              </a:extLst>
            </p:cNvPr>
            <p:cNvSpPr/>
            <p:nvPr/>
          </p:nvSpPr>
          <p:spPr>
            <a:xfrm>
              <a:off x="5119224" y="8989572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6 h 39039"/>
                <a:gd name="connsiteX3" fmla="*/ 0 w 28148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2" name="Voľný tvar 151">
              <a:extLst>
                <a:ext uri="{FF2B5EF4-FFF2-40B4-BE49-F238E27FC236}">
                  <a16:creationId xmlns:a16="http://schemas.microsoft.com/office/drawing/2014/main" id="{F1AFC4AF-DA18-0D48-96B6-3620DA4095D7}"/>
                </a:ext>
              </a:extLst>
            </p:cNvPr>
            <p:cNvSpPr/>
            <p:nvPr/>
          </p:nvSpPr>
          <p:spPr>
            <a:xfrm>
              <a:off x="5165106" y="8993754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3" name="Voľný tvar 152">
              <a:extLst>
                <a:ext uri="{FF2B5EF4-FFF2-40B4-BE49-F238E27FC236}">
                  <a16:creationId xmlns:a16="http://schemas.microsoft.com/office/drawing/2014/main" id="{BBC09444-3E5B-9745-8F47-7BB10B07A0F8}"/>
                </a:ext>
              </a:extLst>
            </p:cNvPr>
            <p:cNvSpPr/>
            <p:nvPr/>
          </p:nvSpPr>
          <p:spPr>
            <a:xfrm>
              <a:off x="5071202" y="9039654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4" name="Voľný tvar 153">
              <a:extLst>
                <a:ext uri="{FF2B5EF4-FFF2-40B4-BE49-F238E27FC236}">
                  <a16:creationId xmlns:a16="http://schemas.microsoft.com/office/drawing/2014/main" id="{1319A5BC-018C-D44B-9047-C604A939C6DC}"/>
                </a:ext>
              </a:extLst>
            </p:cNvPr>
            <p:cNvSpPr/>
            <p:nvPr/>
          </p:nvSpPr>
          <p:spPr>
            <a:xfrm>
              <a:off x="5121419" y="9039654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5" name="Voľný tvar 154">
              <a:extLst>
                <a:ext uri="{FF2B5EF4-FFF2-40B4-BE49-F238E27FC236}">
                  <a16:creationId xmlns:a16="http://schemas.microsoft.com/office/drawing/2014/main" id="{FFE71145-4A0A-E541-9C01-F017746EC250}"/>
                </a:ext>
              </a:extLst>
            </p:cNvPr>
            <p:cNvSpPr/>
            <p:nvPr/>
          </p:nvSpPr>
          <p:spPr>
            <a:xfrm>
              <a:off x="5167301" y="9039654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6" name="Voľný tvar 155">
              <a:extLst>
                <a:ext uri="{FF2B5EF4-FFF2-40B4-BE49-F238E27FC236}">
                  <a16:creationId xmlns:a16="http://schemas.microsoft.com/office/drawing/2014/main" id="{D83597C1-0335-774C-AD19-86F8656A6CA8}"/>
                </a:ext>
              </a:extLst>
            </p:cNvPr>
            <p:cNvSpPr/>
            <p:nvPr/>
          </p:nvSpPr>
          <p:spPr>
            <a:xfrm>
              <a:off x="6621010" y="9250466"/>
              <a:ext cx="163262" cy="5577"/>
            </a:xfrm>
            <a:custGeom>
              <a:avLst/>
              <a:gdLst>
                <a:gd name="connsiteX0" fmla="*/ 0 w 163262"/>
                <a:gd name="connsiteY0" fmla="*/ 2063 h 0"/>
                <a:gd name="connsiteX1" fmla="*/ 168160 w 16326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3262">
                  <a:moveTo>
                    <a:pt x="0" y="2063"/>
                  </a:moveTo>
                  <a:lnTo>
                    <a:pt x="16816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7" name="Voľný tvar 156">
              <a:extLst>
                <a:ext uri="{FF2B5EF4-FFF2-40B4-BE49-F238E27FC236}">
                  <a16:creationId xmlns:a16="http://schemas.microsoft.com/office/drawing/2014/main" id="{857DBA77-30A9-F84D-A9AB-BEB9A3FAC06B}"/>
                </a:ext>
              </a:extLst>
            </p:cNvPr>
            <p:cNvSpPr/>
            <p:nvPr/>
          </p:nvSpPr>
          <p:spPr>
            <a:xfrm>
              <a:off x="6002810" y="9256713"/>
              <a:ext cx="157632" cy="5577"/>
            </a:xfrm>
            <a:custGeom>
              <a:avLst/>
              <a:gdLst>
                <a:gd name="connsiteX0" fmla="*/ 0 w 157632"/>
                <a:gd name="connsiteY0" fmla="*/ 0 h 0"/>
                <a:gd name="connsiteX1" fmla="*/ 161630 w 1576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632">
                  <a:moveTo>
                    <a:pt x="0" y="0"/>
                  </a:moveTo>
                  <a:lnTo>
                    <a:pt x="1616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8" name="Voľný tvar 157">
              <a:extLst>
                <a:ext uri="{FF2B5EF4-FFF2-40B4-BE49-F238E27FC236}">
                  <a16:creationId xmlns:a16="http://schemas.microsoft.com/office/drawing/2014/main" id="{D7D90CE8-A81B-E54D-A5B2-A44D9B0E1125}"/>
                </a:ext>
              </a:extLst>
            </p:cNvPr>
            <p:cNvSpPr/>
            <p:nvPr/>
          </p:nvSpPr>
          <p:spPr>
            <a:xfrm>
              <a:off x="5974436" y="8997881"/>
              <a:ext cx="84446" cy="5577"/>
            </a:xfrm>
            <a:custGeom>
              <a:avLst/>
              <a:gdLst>
                <a:gd name="connsiteX0" fmla="*/ 0 w 84445"/>
                <a:gd name="connsiteY0" fmla="*/ 0 h 0"/>
                <a:gd name="connsiteX1" fmla="*/ 89513 w 8444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445">
                  <a:moveTo>
                    <a:pt x="0" y="0"/>
                  </a:moveTo>
                  <a:lnTo>
                    <a:pt x="8951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9" name="Voľný tvar 158">
              <a:extLst>
                <a:ext uri="{FF2B5EF4-FFF2-40B4-BE49-F238E27FC236}">
                  <a16:creationId xmlns:a16="http://schemas.microsoft.com/office/drawing/2014/main" id="{92745503-1501-824C-96E2-4825AD6E7B4A}"/>
                </a:ext>
              </a:extLst>
            </p:cNvPr>
            <p:cNvSpPr/>
            <p:nvPr/>
          </p:nvSpPr>
          <p:spPr>
            <a:xfrm>
              <a:off x="6103301" y="9000001"/>
              <a:ext cx="90076" cy="5577"/>
            </a:xfrm>
            <a:custGeom>
              <a:avLst/>
              <a:gdLst>
                <a:gd name="connsiteX0" fmla="*/ 0 w 90075"/>
                <a:gd name="connsiteY0" fmla="*/ 0 h 0"/>
                <a:gd name="connsiteX1" fmla="*/ 93904 w 9007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075">
                  <a:moveTo>
                    <a:pt x="0" y="0"/>
                  </a:moveTo>
                  <a:lnTo>
                    <a:pt x="9390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0" name="Voľný tvar 159">
              <a:extLst>
                <a:ext uri="{FF2B5EF4-FFF2-40B4-BE49-F238E27FC236}">
                  <a16:creationId xmlns:a16="http://schemas.microsoft.com/office/drawing/2014/main" id="{3FB498EF-14F3-284F-B9E4-F84DA14F0CD9}"/>
                </a:ext>
              </a:extLst>
            </p:cNvPr>
            <p:cNvSpPr/>
            <p:nvPr/>
          </p:nvSpPr>
          <p:spPr>
            <a:xfrm>
              <a:off x="5059154" y="8908898"/>
              <a:ext cx="146373" cy="195197"/>
            </a:xfrm>
            <a:custGeom>
              <a:avLst/>
              <a:gdLst>
                <a:gd name="connsiteX0" fmla="*/ 146373 w 146373"/>
                <a:gd name="connsiteY0" fmla="*/ 189203 h 195197"/>
                <a:gd name="connsiteX1" fmla="*/ 144177 w 146373"/>
                <a:gd name="connsiteY1" fmla="*/ 70245 h 195197"/>
                <a:gd name="connsiteX2" fmla="*/ 0 w 146373"/>
                <a:gd name="connsiteY2" fmla="*/ 68125 h 195197"/>
                <a:gd name="connsiteX3" fmla="*/ 0 w 146373"/>
                <a:gd name="connsiteY3" fmla="*/ 195450 h 195197"/>
                <a:gd name="connsiteX4" fmla="*/ 146373 w 146373"/>
                <a:gd name="connsiteY4" fmla="*/ 189203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373" h="195197">
                  <a:moveTo>
                    <a:pt x="146373" y="189203"/>
                  </a:moveTo>
                  <a:lnTo>
                    <a:pt x="144177" y="70245"/>
                  </a:lnTo>
                  <a:cubicBezTo>
                    <a:pt x="143108" y="11574"/>
                    <a:pt x="47064" y="-52005"/>
                    <a:pt x="0" y="68125"/>
                  </a:cubicBezTo>
                  <a:lnTo>
                    <a:pt x="0" y="195450"/>
                  </a:lnTo>
                  <a:lnTo>
                    <a:pt x="146373" y="18920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1" name="Voľný tvar 160">
              <a:extLst>
                <a:ext uri="{FF2B5EF4-FFF2-40B4-BE49-F238E27FC236}">
                  <a16:creationId xmlns:a16="http://schemas.microsoft.com/office/drawing/2014/main" id="{0D985C13-E10A-DD4E-AF21-ACB33DA078D6}"/>
                </a:ext>
              </a:extLst>
            </p:cNvPr>
            <p:cNvSpPr/>
            <p:nvPr/>
          </p:nvSpPr>
          <p:spPr>
            <a:xfrm>
              <a:off x="5118154" y="8939490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5482 h 33462"/>
                <a:gd name="connsiteX3" fmla="*/ 0 w 28148"/>
                <a:gd name="connsiteY3" fmla="*/ 35482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5482"/>
                  </a:lnTo>
                  <a:lnTo>
                    <a:pt x="0" y="3548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2" name="Voľný tvar 161">
              <a:extLst>
                <a:ext uri="{FF2B5EF4-FFF2-40B4-BE49-F238E27FC236}">
                  <a16:creationId xmlns:a16="http://schemas.microsoft.com/office/drawing/2014/main" id="{821C5366-33BD-4244-A55E-947155BA98D0}"/>
                </a:ext>
              </a:extLst>
            </p:cNvPr>
            <p:cNvSpPr/>
            <p:nvPr/>
          </p:nvSpPr>
          <p:spPr>
            <a:xfrm>
              <a:off x="5406452" y="9229608"/>
              <a:ext cx="22519" cy="44616"/>
            </a:xfrm>
            <a:custGeom>
              <a:avLst/>
              <a:gdLst>
                <a:gd name="connsiteX0" fmla="*/ 0 w 22518"/>
                <a:gd name="connsiteY0" fmla="*/ 0 h 44616"/>
                <a:gd name="connsiteX1" fmla="*/ 24028 w 22518"/>
                <a:gd name="connsiteY1" fmla="*/ 0 h 44616"/>
                <a:gd name="connsiteX2" fmla="*/ 24028 w 22518"/>
                <a:gd name="connsiteY2" fmla="*/ 45917 h 44616"/>
                <a:gd name="connsiteX3" fmla="*/ 0 w 22518"/>
                <a:gd name="connsiteY3" fmla="*/ 45917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44616">
                  <a:moveTo>
                    <a:pt x="0" y="0"/>
                  </a:moveTo>
                  <a:lnTo>
                    <a:pt x="24028" y="0"/>
                  </a:lnTo>
                  <a:lnTo>
                    <a:pt x="24028" y="45917"/>
                  </a:lnTo>
                  <a:lnTo>
                    <a:pt x="0" y="4591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3" name="Voľný tvar 162">
              <a:extLst>
                <a:ext uri="{FF2B5EF4-FFF2-40B4-BE49-F238E27FC236}">
                  <a16:creationId xmlns:a16="http://schemas.microsoft.com/office/drawing/2014/main" id="{53B5E643-BA0A-AD41-AD81-B3FC071C5E41}"/>
                </a:ext>
              </a:extLst>
            </p:cNvPr>
            <p:cNvSpPr/>
            <p:nvPr/>
          </p:nvSpPr>
          <p:spPr>
            <a:xfrm>
              <a:off x="5347509" y="9018795"/>
              <a:ext cx="11259" cy="94810"/>
            </a:xfrm>
            <a:custGeom>
              <a:avLst/>
              <a:gdLst>
                <a:gd name="connsiteX0" fmla="*/ 0 w 11259"/>
                <a:gd name="connsiteY0" fmla="*/ 0 h 94809"/>
                <a:gd name="connsiteX1" fmla="*/ 15290 w 11259"/>
                <a:gd name="connsiteY1" fmla="*/ 0 h 94809"/>
                <a:gd name="connsiteX2" fmla="*/ 15290 w 11259"/>
                <a:gd name="connsiteY2" fmla="*/ 98095 h 94809"/>
                <a:gd name="connsiteX3" fmla="*/ 0 w 11259"/>
                <a:gd name="connsiteY3" fmla="*/ 98095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94809">
                  <a:moveTo>
                    <a:pt x="0" y="0"/>
                  </a:moveTo>
                  <a:lnTo>
                    <a:pt x="15290" y="0"/>
                  </a:lnTo>
                  <a:lnTo>
                    <a:pt x="15290" y="98095"/>
                  </a:lnTo>
                  <a:lnTo>
                    <a:pt x="0" y="9809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4" name="Voľný tvar 163">
              <a:extLst>
                <a:ext uri="{FF2B5EF4-FFF2-40B4-BE49-F238E27FC236}">
                  <a16:creationId xmlns:a16="http://schemas.microsoft.com/office/drawing/2014/main" id="{D0B7F988-AE97-B845-9902-DD6C3733FC91}"/>
                </a:ext>
              </a:extLst>
            </p:cNvPr>
            <p:cNvSpPr/>
            <p:nvPr/>
          </p:nvSpPr>
          <p:spPr>
            <a:xfrm>
              <a:off x="5565943" y="9045900"/>
              <a:ext cx="11259" cy="72502"/>
            </a:xfrm>
            <a:custGeom>
              <a:avLst/>
              <a:gdLst>
                <a:gd name="connsiteX0" fmla="*/ 0 w 11259"/>
                <a:gd name="connsiteY0" fmla="*/ 0 h 72501"/>
                <a:gd name="connsiteX1" fmla="*/ 13106 w 11259"/>
                <a:gd name="connsiteY1" fmla="*/ 0 h 72501"/>
                <a:gd name="connsiteX2" fmla="*/ 13106 w 11259"/>
                <a:gd name="connsiteY2" fmla="*/ 77225 h 72501"/>
                <a:gd name="connsiteX3" fmla="*/ 0 w 11259"/>
                <a:gd name="connsiteY3" fmla="*/ 77225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72501">
                  <a:moveTo>
                    <a:pt x="0" y="0"/>
                  </a:moveTo>
                  <a:lnTo>
                    <a:pt x="13106" y="0"/>
                  </a:lnTo>
                  <a:lnTo>
                    <a:pt x="13106" y="77225"/>
                  </a:lnTo>
                  <a:lnTo>
                    <a:pt x="0" y="7722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5" name="Voľný tvar 164">
              <a:extLst>
                <a:ext uri="{FF2B5EF4-FFF2-40B4-BE49-F238E27FC236}">
                  <a16:creationId xmlns:a16="http://schemas.microsoft.com/office/drawing/2014/main" id="{AD444B8A-2F96-964F-B99F-7A75EBF00F1B}"/>
                </a:ext>
              </a:extLst>
            </p:cNvPr>
            <p:cNvSpPr/>
            <p:nvPr/>
          </p:nvSpPr>
          <p:spPr>
            <a:xfrm>
              <a:off x="5675159" y="8995818"/>
              <a:ext cx="16889" cy="39039"/>
            </a:xfrm>
            <a:custGeom>
              <a:avLst/>
              <a:gdLst>
                <a:gd name="connsiteX0" fmla="*/ 0 w 16889"/>
                <a:gd name="connsiteY0" fmla="*/ 0 h 39039"/>
                <a:gd name="connsiteX1" fmla="*/ 19660 w 16889"/>
                <a:gd name="connsiteY1" fmla="*/ 0 h 39039"/>
                <a:gd name="connsiteX2" fmla="*/ 19660 w 16889"/>
                <a:gd name="connsiteY2" fmla="*/ 39656 h 39039"/>
                <a:gd name="connsiteX3" fmla="*/ 0 w 16889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9039">
                  <a:moveTo>
                    <a:pt x="0" y="0"/>
                  </a:moveTo>
                  <a:lnTo>
                    <a:pt x="19660" y="0"/>
                  </a:lnTo>
                  <a:lnTo>
                    <a:pt x="19660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6" name="Voľný tvar 165">
              <a:extLst>
                <a:ext uri="{FF2B5EF4-FFF2-40B4-BE49-F238E27FC236}">
                  <a16:creationId xmlns:a16="http://schemas.microsoft.com/office/drawing/2014/main" id="{73BFA145-564D-9B40-9186-8C189C9E06A8}"/>
                </a:ext>
              </a:extLst>
            </p:cNvPr>
            <p:cNvSpPr/>
            <p:nvPr/>
          </p:nvSpPr>
          <p:spPr>
            <a:xfrm>
              <a:off x="5707924" y="8995818"/>
              <a:ext cx="16889" cy="33462"/>
            </a:xfrm>
            <a:custGeom>
              <a:avLst/>
              <a:gdLst>
                <a:gd name="connsiteX0" fmla="*/ 0 w 16889"/>
                <a:gd name="connsiteY0" fmla="*/ 0 h 33462"/>
                <a:gd name="connsiteX1" fmla="*/ 21844 w 16889"/>
                <a:gd name="connsiteY1" fmla="*/ 0 h 33462"/>
                <a:gd name="connsiteX2" fmla="*/ 21844 w 16889"/>
                <a:gd name="connsiteY2" fmla="*/ 35482 h 33462"/>
                <a:gd name="connsiteX3" fmla="*/ 0 w 16889"/>
                <a:gd name="connsiteY3" fmla="*/ 35482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3462">
                  <a:moveTo>
                    <a:pt x="0" y="0"/>
                  </a:moveTo>
                  <a:lnTo>
                    <a:pt x="21844" y="0"/>
                  </a:lnTo>
                  <a:lnTo>
                    <a:pt x="21844" y="35482"/>
                  </a:lnTo>
                  <a:lnTo>
                    <a:pt x="0" y="3548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7" name="Voľný tvar 166">
              <a:extLst>
                <a:ext uri="{FF2B5EF4-FFF2-40B4-BE49-F238E27FC236}">
                  <a16:creationId xmlns:a16="http://schemas.microsoft.com/office/drawing/2014/main" id="{73399FBC-3562-D74D-B114-5812EDD06908}"/>
                </a:ext>
              </a:extLst>
            </p:cNvPr>
            <p:cNvSpPr/>
            <p:nvPr/>
          </p:nvSpPr>
          <p:spPr>
            <a:xfrm>
              <a:off x="5758142" y="8993754"/>
              <a:ext cx="16889" cy="39039"/>
            </a:xfrm>
            <a:custGeom>
              <a:avLst/>
              <a:gdLst>
                <a:gd name="connsiteX0" fmla="*/ 0 w 16889"/>
                <a:gd name="connsiteY0" fmla="*/ 0 h 39039"/>
                <a:gd name="connsiteX1" fmla="*/ 17476 w 16889"/>
                <a:gd name="connsiteY1" fmla="*/ 0 h 39039"/>
                <a:gd name="connsiteX2" fmla="*/ 17476 w 16889"/>
                <a:gd name="connsiteY2" fmla="*/ 41743 h 39039"/>
                <a:gd name="connsiteX3" fmla="*/ 0 w 16889"/>
                <a:gd name="connsiteY3" fmla="*/ 4174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9039">
                  <a:moveTo>
                    <a:pt x="0" y="0"/>
                  </a:moveTo>
                  <a:lnTo>
                    <a:pt x="17476" y="0"/>
                  </a:lnTo>
                  <a:lnTo>
                    <a:pt x="17476" y="41743"/>
                  </a:lnTo>
                  <a:lnTo>
                    <a:pt x="0" y="4174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8" name="Voľný tvar 167">
              <a:extLst>
                <a:ext uri="{FF2B5EF4-FFF2-40B4-BE49-F238E27FC236}">
                  <a16:creationId xmlns:a16="http://schemas.microsoft.com/office/drawing/2014/main" id="{5E9A9A29-5518-994F-A325-41B27ACD121A}"/>
                </a:ext>
              </a:extLst>
            </p:cNvPr>
            <p:cNvSpPr/>
            <p:nvPr/>
          </p:nvSpPr>
          <p:spPr>
            <a:xfrm>
              <a:off x="5793102" y="8995818"/>
              <a:ext cx="16889" cy="33462"/>
            </a:xfrm>
            <a:custGeom>
              <a:avLst/>
              <a:gdLst>
                <a:gd name="connsiteX0" fmla="*/ 0 w 16889"/>
                <a:gd name="connsiteY0" fmla="*/ 0 h 33462"/>
                <a:gd name="connsiteX1" fmla="*/ 19660 w 16889"/>
                <a:gd name="connsiteY1" fmla="*/ 0 h 33462"/>
                <a:gd name="connsiteX2" fmla="*/ 19660 w 16889"/>
                <a:gd name="connsiteY2" fmla="*/ 37569 h 33462"/>
                <a:gd name="connsiteX3" fmla="*/ 0 w 16889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3462">
                  <a:moveTo>
                    <a:pt x="0" y="0"/>
                  </a:moveTo>
                  <a:lnTo>
                    <a:pt x="19660" y="0"/>
                  </a:lnTo>
                  <a:lnTo>
                    <a:pt x="19660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9" name="Voľný tvar 168">
              <a:extLst>
                <a:ext uri="{FF2B5EF4-FFF2-40B4-BE49-F238E27FC236}">
                  <a16:creationId xmlns:a16="http://schemas.microsoft.com/office/drawing/2014/main" id="{0FC3FAE7-C9EC-5B4D-9C00-54CE48FCD83B}"/>
                </a:ext>
              </a:extLst>
            </p:cNvPr>
            <p:cNvSpPr/>
            <p:nvPr/>
          </p:nvSpPr>
          <p:spPr>
            <a:xfrm>
              <a:off x="5836789" y="8997881"/>
              <a:ext cx="22519" cy="33462"/>
            </a:xfrm>
            <a:custGeom>
              <a:avLst/>
              <a:gdLst>
                <a:gd name="connsiteX0" fmla="*/ 0 w 22518"/>
                <a:gd name="connsiteY0" fmla="*/ 0 h 33462"/>
                <a:gd name="connsiteX1" fmla="*/ 24028 w 22518"/>
                <a:gd name="connsiteY1" fmla="*/ 0 h 33462"/>
                <a:gd name="connsiteX2" fmla="*/ 24028 w 22518"/>
                <a:gd name="connsiteY2" fmla="*/ 37569 h 33462"/>
                <a:gd name="connsiteX3" fmla="*/ 0 w 2251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33462">
                  <a:moveTo>
                    <a:pt x="0" y="0"/>
                  </a:moveTo>
                  <a:lnTo>
                    <a:pt x="24028" y="0"/>
                  </a:lnTo>
                  <a:lnTo>
                    <a:pt x="24028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0" name="Voľný tvar 169">
              <a:extLst>
                <a:ext uri="{FF2B5EF4-FFF2-40B4-BE49-F238E27FC236}">
                  <a16:creationId xmlns:a16="http://schemas.microsoft.com/office/drawing/2014/main" id="{854F7386-63A2-504B-9AEB-A36BCC1B425F}"/>
                </a:ext>
              </a:extLst>
            </p:cNvPr>
            <p:cNvSpPr/>
            <p:nvPr/>
          </p:nvSpPr>
          <p:spPr>
            <a:xfrm>
              <a:off x="5876141" y="8997881"/>
              <a:ext cx="11259" cy="39039"/>
            </a:xfrm>
            <a:custGeom>
              <a:avLst/>
              <a:gdLst>
                <a:gd name="connsiteX0" fmla="*/ 0 w 11259"/>
                <a:gd name="connsiteY0" fmla="*/ 0 h 39039"/>
                <a:gd name="connsiteX1" fmla="*/ 15290 w 11259"/>
                <a:gd name="connsiteY1" fmla="*/ 0 h 39039"/>
                <a:gd name="connsiteX2" fmla="*/ 15290 w 11259"/>
                <a:gd name="connsiteY2" fmla="*/ 39656 h 39039"/>
                <a:gd name="connsiteX3" fmla="*/ 0 w 11259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39039">
                  <a:moveTo>
                    <a:pt x="0" y="0"/>
                  </a:moveTo>
                  <a:lnTo>
                    <a:pt x="15290" y="0"/>
                  </a:lnTo>
                  <a:lnTo>
                    <a:pt x="15290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1" name="Voľný tvar 170">
              <a:extLst>
                <a:ext uri="{FF2B5EF4-FFF2-40B4-BE49-F238E27FC236}">
                  <a16:creationId xmlns:a16="http://schemas.microsoft.com/office/drawing/2014/main" id="{800FCAAE-7C91-4048-A568-D8CFBD19BB71}"/>
                </a:ext>
              </a:extLst>
            </p:cNvPr>
            <p:cNvSpPr/>
            <p:nvPr/>
          </p:nvSpPr>
          <p:spPr>
            <a:xfrm>
              <a:off x="5672964" y="9050083"/>
              <a:ext cx="22519" cy="61348"/>
            </a:xfrm>
            <a:custGeom>
              <a:avLst/>
              <a:gdLst>
                <a:gd name="connsiteX0" fmla="*/ 26213 w 22518"/>
                <a:gd name="connsiteY0" fmla="*/ 0 h 61347"/>
                <a:gd name="connsiteX1" fmla="*/ 26213 w 22518"/>
                <a:gd name="connsiteY1" fmla="*/ -2087 h 61347"/>
                <a:gd name="connsiteX2" fmla="*/ 26213 w 22518"/>
                <a:gd name="connsiteY2" fmla="*/ 0 h 61347"/>
                <a:gd name="connsiteX3" fmla="*/ 26213 w 22518"/>
                <a:gd name="connsiteY3" fmla="*/ 60525 h 61347"/>
                <a:gd name="connsiteX4" fmla="*/ 0 w 22518"/>
                <a:gd name="connsiteY4" fmla="*/ 60525 h 61347"/>
                <a:gd name="connsiteX5" fmla="*/ 0 w 22518"/>
                <a:gd name="connsiteY5" fmla="*/ 62612 h 61347"/>
                <a:gd name="connsiteX6" fmla="*/ 0 w 22518"/>
                <a:gd name="connsiteY6" fmla="*/ 60525 h 61347"/>
                <a:gd name="connsiteX7" fmla="*/ 0 w 22518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61347">
                  <a:moveTo>
                    <a:pt x="26213" y="0"/>
                  </a:moveTo>
                  <a:cubicBezTo>
                    <a:pt x="26213" y="-1153"/>
                    <a:pt x="26213" y="-2087"/>
                    <a:pt x="26213" y="-2087"/>
                  </a:cubicBezTo>
                  <a:cubicBezTo>
                    <a:pt x="26213" y="-2087"/>
                    <a:pt x="26213" y="-1153"/>
                    <a:pt x="26213" y="0"/>
                  </a:cubicBezTo>
                  <a:lnTo>
                    <a:pt x="26213" y="60525"/>
                  </a:lnTo>
                  <a:lnTo>
                    <a:pt x="0" y="60525"/>
                  </a:lnTo>
                  <a:cubicBezTo>
                    <a:pt x="0" y="61678"/>
                    <a:pt x="0" y="62612"/>
                    <a:pt x="0" y="62612"/>
                  </a:cubicBezTo>
                  <a:cubicBezTo>
                    <a:pt x="0" y="62612"/>
                    <a:pt x="0" y="61678"/>
                    <a:pt x="0" y="6052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2" name="Voľný tvar 171">
              <a:extLst>
                <a:ext uri="{FF2B5EF4-FFF2-40B4-BE49-F238E27FC236}">
                  <a16:creationId xmlns:a16="http://schemas.microsoft.com/office/drawing/2014/main" id="{AF20863D-904A-734E-A9D8-CDF14540AD04}"/>
                </a:ext>
              </a:extLst>
            </p:cNvPr>
            <p:cNvSpPr/>
            <p:nvPr/>
          </p:nvSpPr>
          <p:spPr>
            <a:xfrm>
              <a:off x="5712316" y="9050083"/>
              <a:ext cx="16889" cy="55771"/>
            </a:xfrm>
            <a:custGeom>
              <a:avLst/>
              <a:gdLst>
                <a:gd name="connsiteX0" fmla="*/ 21844 w 16889"/>
                <a:gd name="connsiteY0" fmla="*/ 0 h 55770"/>
                <a:gd name="connsiteX1" fmla="*/ 21844 w 16889"/>
                <a:gd name="connsiteY1" fmla="*/ -2087 h 55770"/>
                <a:gd name="connsiteX2" fmla="*/ 21844 w 16889"/>
                <a:gd name="connsiteY2" fmla="*/ 0 h 55770"/>
                <a:gd name="connsiteX3" fmla="*/ 21844 w 16889"/>
                <a:gd name="connsiteY3" fmla="*/ 56354 h 55770"/>
                <a:gd name="connsiteX4" fmla="*/ 0 w 16889"/>
                <a:gd name="connsiteY4" fmla="*/ 56354 h 55770"/>
                <a:gd name="connsiteX5" fmla="*/ 0 w 16889"/>
                <a:gd name="connsiteY5" fmla="*/ 58441 h 55770"/>
                <a:gd name="connsiteX6" fmla="*/ 0 w 16889"/>
                <a:gd name="connsiteY6" fmla="*/ 56354 h 55770"/>
                <a:gd name="connsiteX7" fmla="*/ 0 w 16889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55770">
                  <a:moveTo>
                    <a:pt x="21844" y="0"/>
                  </a:moveTo>
                  <a:cubicBezTo>
                    <a:pt x="21844" y="-1153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6354"/>
                  </a:lnTo>
                  <a:lnTo>
                    <a:pt x="0" y="56354"/>
                  </a:lnTo>
                  <a:cubicBezTo>
                    <a:pt x="0" y="57506"/>
                    <a:pt x="0" y="58441"/>
                    <a:pt x="0" y="58441"/>
                  </a:cubicBezTo>
                  <a:cubicBezTo>
                    <a:pt x="0" y="58441"/>
                    <a:pt x="0" y="57506"/>
                    <a:pt x="0" y="5635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3" name="Voľný tvar 172">
              <a:extLst>
                <a:ext uri="{FF2B5EF4-FFF2-40B4-BE49-F238E27FC236}">
                  <a16:creationId xmlns:a16="http://schemas.microsoft.com/office/drawing/2014/main" id="{BEA13BC6-4A5D-E742-9581-E0C949B29CCF}"/>
                </a:ext>
              </a:extLst>
            </p:cNvPr>
            <p:cNvSpPr/>
            <p:nvPr/>
          </p:nvSpPr>
          <p:spPr>
            <a:xfrm>
              <a:off x="5758142" y="9048019"/>
              <a:ext cx="11259" cy="61348"/>
            </a:xfrm>
            <a:custGeom>
              <a:avLst/>
              <a:gdLst>
                <a:gd name="connsiteX0" fmla="*/ 15291 w 11259"/>
                <a:gd name="connsiteY0" fmla="*/ 0 h 61347"/>
                <a:gd name="connsiteX1" fmla="*/ 15291 w 11259"/>
                <a:gd name="connsiteY1" fmla="*/ -2087 h 61347"/>
                <a:gd name="connsiteX2" fmla="*/ 15291 w 11259"/>
                <a:gd name="connsiteY2" fmla="*/ 0 h 61347"/>
                <a:gd name="connsiteX3" fmla="*/ 15291 w 11259"/>
                <a:gd name="connsiteY3" fmla="*/ 60525 h 61347"/>
                <a:gd name="connsiteX4" fmla="*/ 0 w 11259"/>
                <a:gd name="connsiteY4" fmla="*/ 60525 h 61347"/>
                <a:gd name="connsiteX5" fmla="*/ 0 w 11259"/>
                <a:gd name="connsiteY5" fmla="*/ 62612 h 61347"/>
                <a:gd name="connsiteX6" fmla="*/ 0 w 11259"/>
                <a:gd name="connsiteY6" fmla="*/ 60525 h 61347"/>
                <a:gd name="connsiteX7" fmla="*/ 0 w 1125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61347">
                  <a:moveTo>
                    <a:pt x="15291" y="0"/>
                  </a:moveTo>
                  <a:cubicBezTo>
                    <a:pt x="15291" y="-1153"/>
                    <a:pt x="15291" y="-2087"/>
                    <a:pt x="15291" y="-2087"/>
                  </a:cubicBezTo>
                  <a:cubicBezTo>
                    <a:pt x="15291" y="-2087"/>
                    <a:pt x="15291" y="-1153"/>
                    <a:pt x="15291" y="0"/>
                  </a:cubicBezTo>
                  <a:lnTo>
                    <a:pt x="15291" y="60525"/>
                  </a:lnTo>
                  <a:lnTo>
                    <a:pt x="0" y="60525"/>
                  </a:lnTo>
                  <a:cubicBezTo>
                    <a:pt x="0" y="61678"/>
                    <a:pt x="0" y="62612"/>
                    <a:pt x="0" y="62612"/>
                  </a:cubicBezTo>
                  <a:cubicBezTo>
                    <a:pt x="0" y="62612"/>
                    <a:pt x="0" y="61678"/>
                    <a:pt x="0" y="6052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4" name="Voľný tvar 173">
              <a:extLst>
                <a:ext uri="{FF2B5EF4-FFF2-40B4-BE49-F238E27FC236}">
                  <a16:creationId xmlns:a16="http://schemas.microsoft.com/office/drawing/2014/main" id="{FBC902A8-D5DC-DF4A-9539-00EE5776B859}"/>
                </a:ext>
              </a:extLst>
            </p:cNvPr>
            <p:cNvSpPr/>
            <p:nvPr/>
          </p:nvSpPr>
          <p:spPr>
            <a:xfrm>
              <a:off x="5788767" y="9050083"/>
              <a:ext cx="16889" cy="61348"/>
            </a:xfrm>
            <a:custGeom>
              <a:avLst/>
              <a:gdLst>
                <a:gd name="connsiteX0" fmla="*/ 21844 w 16889"/>
                <a:gd name="connsiteY0" fmla="*/ 0 h 61347"/>
                <a:gd name="connsiteX1" fmla="*/ 21844 w 16889"/>
                <a:gd name="connsiteY1" fmla="*/ -2087 h 61347"/>
                <a:gd name="connsiteX2" fmla="*/ 21844 w 16889"/>
                <a:gd name="connsiteY2" fmla="*/ 0 h 61347"/>
                <a:gd name="connsiteX3" fmla="*/ 21844 w 16889"/>
                <a:gd name="connsiteY3" fmla="*/ 58439 h 61347"/>
                <a:gd name="connsiteX4" fmla="*/ 0 w 16889"/>
                <a:gd name="connsiteY4" fmla="*/ 58439 h 61347"/>
                <a:gd name="connsiteX5" fmla="*/ 0 w 16889"/>
                <a:gd name="connsiteY5" fmla="*/ 60526 h 61347"/>
                <a:gd name="connsiteX6" fmla="*/ 0 w 16889"/>
                <a:gd name="connsiteY6" fmla="*/ 58439 h 61347"/>
                <a:gd name="connsiteX7" fmla="*/ 0 w 1688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61347">
                  <a:moveTo>
                    <a:pt x="21844" y="0"/>
                  </a:moveTo>
                  <a:cubicBezTo>
                    <a:pt x="21844" y="-1153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8439"/>
                  </a:lnTo>
                  <a:lnTo>
                    <a:pt x="0" y="58439"/>
                  </a:lnTo>
                  <a:cubicBezTo>
                    <a:pt x="0" y="59592"/>
                    <a:pt x="0" y="60526"/>
                    <a:pt x="0" y="60526"/>
                  </a:cubicBezTo>
                  <a:cubicBezTo>
                    <a:pt x="0" y="60526"/>
                    <a:pt x="0" y="59592"/>
                    <a:pt x="0" y="5843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5" name="Voľný tvar 174">
              <a:extLst>
                <a:ext uri="{FF2B5EF4-FFF2-40B4-BE49-F238E27FC236}">
                  <a16:creationId xmlns:a16="http://schemas.microsoft.com/office/drawing/2014/main" id="{46FD6B6D-2B53-8A46-B46D-373416A9189E}"/>
                </a:ext>
              </a:extLst>
            </p:cNvPr>
            <p:cNvSpPr/>
            <p:nvPr/>
          </p:nvSpPr>
          <p:spPr>
            <a:xfrm>
              <a:off x="5838985" y="9050083"/>
              <a:ext cx="22519" cy="55771"/>
            </a:xfrm>
            <a:custGeom>
              <a:avLst/>
              <a:gdLst>
                <a:gd name="connsiteX0" fmla="*/ 24028 w 22518"/>
                <a:gd name="connsiteY0" fmla="*/ 0 h 55770"/>
                <a:gd name="connsiteX1" fmla="*/ 24028 w 22518"/>
                <a:gd name="connsiteY1" fmla="*/ -2087 h 55770"/>
                <a:gd name="connsiteX2" fmla="*/ 24028 w 22518"/>
                <a:gd name="connsiteY2" fmla="*/ 0 h 55770"/>
                <a:gd name="connsiteX3" fmla="*/ 24028 w 22518"/>
                <a:gd name="connsiteY3" fmla="*/ 54268 h 55770"/>
                <a:gd name="connsiteX4" fmla="*/ 0 w 22518"/>
                <a:gd name="connsiteY4" fmla="*/ 54268 h 55770"/>
                <a:gd name="connsiteX5" fmla="*/ 0 w 22518"/>
                <a:gd name="connsiteY5" fmla="*/ 56355 h 55770"/>
                <a:gd name="connsiteX6" fmla="*/ 0 w 22518"/>
                <a:gd name="connsiteY6" fmla="*/ 54268 h 55770"/>
                <a:gd name="connsiteX7" fmla="*/ 0 w 22518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55770">
                  <a:moveTo>
                    <a:pt x="24028" y="0"/>
                  </a:moveTo>
                  <a:cubicBezTo>
                    <a:pt x="24028" y="-1153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54268"/>
                  </a:lnTo>
                  <a:lnTo>
                    <a:pt x="0" y="54268"/>
                  </a:lnTo>
                  <a:cubicBezTo>
                    <a:pt x="0" y="55420"/>
                    <a:pt x="0" y="56355"/>
                    <a:pt x="0" y="56355"/>
                  </a:cubicBezTo>
                  <a:cubicBezTo>
                    <a:pt x="0" y="56355"/>
                    <a:pt x="0" y="55420"/>
                    <a:pt x="0" y="5426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6" name="Voľný tvar 175">
              <a:extLst>
                <a:ext uri="{FF2B5EF4-FFF2-40B4-BE49-F238E27FC236}">
                  <a16:creationId xmlns:a16="http://schemas.microsoft.com/office/drawing/2014/main" id="{41D398CF-DE81-6145-B22E-0371CFEE72CE}"/>
                </a:ext>
              </a:extLst>
            </p:cNvPr>
            <p:cNvSpPr/>
            <p:nvPr/>
          </p:nvSpPr>
          <p:spPr>
            <a:xfrm>
              <a:off x="5876141" y="9056329"/>
              <a:ext cx="16889" cy="44616"/>
            </a:xfrm>
            <a:custGeom>
              <a:avLst/>
              <a:gdLst>
                <a:gd name="connsiteX0" fmla="*/ 17475 w 16889"/>
                <a:gd name="connsiteY0" fmla="*/ 0 h 44616"/>
                <a:gd name="connsiteX1" fmla="*/ 17475 w 16889"/>
                <a:gd name="connsiteY1" fmla="*/ -2087 h 44616"/>
                <a:gd name="connsiteX2" fmla="*/ 17475 w 16889"/>
                <a:gd name="connsiteY2" fmla="*/ 0 h 44616"/>
                <a:gd name="connsiteX3" fmla="*/ 17475 w 16889"/>
                <a:gd name="connsiteY3" fmla="*/ 43830 h 44616"/>
                <a:gd name="connsiteX4" fmla="*/ 0 w 16889"/>
                <a:gd name="connsiteY4" fmla="*/ 43830 h 44616"/>
                <a:gd name="connsiteX5" fmla="*/ 0 w 16889"/>
                <a:gd name="connsiteY5" fmla="*/ 45917 h 44616"/>
                <a:gd name="connsiteX6" fmla="*/ 0 w 16889"/>
                <a:gd name="connsiteY6" fmla="*/ 43830 h 44616"/>
                <a:gd name="connsiteX7" fmla="*/ 0 w 16889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44616">
                  <a:moveTo>
                    <a:pt x="17475" y="0"/>
                  </a:moveTo>
                  <a:cubicBezTo>
                    <a:pt x="17475" y="-1153"/>
                    <a:pt x="17475" y="-2087"/>
                    <a:pt x="17475" y="-2087"/>
                  </a:cubicBezTo>
                  <a:cubicBezTo>
                    <a:pt x="17475" y="-2087"/>
                    <a:pt x="17475" y="-1153"/>
                    <a:pt x="17475" y="0"/>
                  </a:cubicBezTo>
                  <a:lnTo>
                    <a:pt x="17475" y="43830"/>
                  </a:lnTo>
                  <a:lnTo>
                    <a:pt x="0" y="43830"/>
                  </a:lnTo>
                  <a:cubicBezTo>
                    <a:pt x="0" y="44983"/>
                    <a:pt x="0" y="45917"/>
                    <a:pt x="0" y="45917"/>
                  </a:cubicBezTo>
                  <a:cubicBezTo>
                    <a:pt x="0" y="45917"/>
                    <a:pt x="0" y="44983"/>
                    <a:pt x="0" y="4383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7" name="Voľný tvar 176">
              <a:extLst>
                <a:ext uri="{FF2B5EF4-FFF2-40B4-BE49-F238E27FC236}">
                  <a16:creationId xmlns:a16="http://schemas.microsoft.com/office/drawing/2014/main" id="{98F937FA-E27F-7D48-A632-6C69E550EBAD}"/>
                </a:ext>
              </a:extLst>
            </p:cNvPr>
            <p:cNvSpPr/>
            <p:nvPr/>
          </p:nvSpPr>
          <p:spPr>
            <a:xfrm>
              <a:off x="6315204" y="9022978"/>
              <a:ext cx="28149" cy="22308"/>
            </a:xfrm>
            <a:custGeom>
              <a:avLst/>
              <a:gdLst>
                <a:gd name="connsiteX0" fmla="*/ 28397 w 28148"/>
                <a:gd name="connsiteY0" fmla="*/ 0 h 22308"/>
                <a:gd name="connsiteX1" fmla="*/ 28397 w 28148"/>
                <a:gd name="connsiteY1" fmla="*/ -2087 h 22308"/>
                <a:gd name="connsiteX2" fmla="*/ 28397 w 28148"/>
                <a:gd name="connsiteY2" fmla="*/ 0 h 22308"/>
                <a:gd name="connsiteX3" fmla="*/ 28397 w 28148"/>
                <a:gd name="connsiteY3" fmla="*/ 18784 h 22308"/>
                <a:gd name="connsiteX4" fmla="*/ 0 w 28148"/>
                <a:gd name="connsiteY4" fmla="*/ 18784 h 22308"/>
                <a:gd name="connsiteX5" fmla="*/ 0 w 28148"/>
                <a:gd name="connsiteY5" fmla="*/ 20871 h 22308"/>
                <a:gd name="connsiteX6" fmla="*/ 0 w 28148"/>
                <a:gd name="connsiteY6" fmla="*/ 18784 h 22308"/>
                <a:gd name="connsiteX7" fmla="*/ 0 w 28148"/>
                <a:gd name="connsiteY7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22308">
                  <a:moveTo>
                    <a:pt x="28397" y="0"/>
                  </a:moveTo>
                  <a:cubicBezTo>
                    <a:pt x="28397" y="-1153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18784"/>
                  </a:lnTo>
                  <a:lnTo>
                    <a:pt x="0" y="18784"/>
                  </a:lnTo>
                  <a:cubicBezTo>
                    <a:pt x="0" y="19937"/>
                    <a:pt x="0" y="20871"/>
                    <a:pt x="0" y="20871"/>
                  </a:cubicBezTo>
                  <a:cubicBezTo>
                    <a:pt x="0" y="20871"/>
                    <a:pt x="0" y="19937"/>
                    <a:pt x="0" y="1878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8" name="Voľný tvar 177">
              <a:extLst>
                <a:ext uri="{FF2B5EF4-FFF2-40B4-BE49-F238E27FC236}">
                  <a16:creationId xmlns:a16="http://schemas.microsoft.com/office/drawing/2014/main" id="{46E72D7E-1B60-6F40-94DD-772E36CDC6A7}"/>
                </a:ext>
              </a:extLst>
            </p:cNvPr>
            <p:cNvSpPr/>
            <p:nvPr/>
          </p:nvSpPr>
          <p:spPr>
            <a:xfrm>
              <a:off x="6363225" y="9018795"/>
              <a:ext cx="28149" cy="22308"/>
            </a:xfrm>
            <a:custGeom>
              <a:avLst/>
              <a:gdLst>
                <a:gd name="connsiteX0" fmla="*/ 30581 w 28148"/>
                <a:gd name="connsiteY0" fmla="*/ 0 h 22308"/>
                <a:gd name="connsiteX1" fmla="*/ 30581 w 28148"/>
                <a:gd name="connsiteY1" fmla="*/ -2087 h 22308"/>
                <a:gd name="connsiteX2" fmla="*/ 30581 w 28148"/>
                <a:gd name="connsiteY2" fmla="*/ 0 h 22308"/>
                <a:gd name="connsiteX3" fmla="*/ 30581 w 28148"/>
                <a:gd name="connsiteY3" fmla="*/ 20872 h 22308"/>
                <a:gd name="connsiteX4" fmla="*/ 0 w 28148"/>
                <a:gd name="connsiteY4" fmla="*/ 20872 h 22308"/>
                <a:gd name="connsiteX5" fmla="*/ 0 w 28148"/>
                <a:gd name="connsiteY5" fmla="*/ 22959 h 22308"/>
                <a:gd name="connsiteX6" fmla="*/ 0 w 28148"/>
                <a:gd name="connsiteY6" fmla="*/ 20872 h 22308"/>
                <a:gd name="connsiteX7" fmla="*/ 0 w 28148"/>
                <a:gd name="connsiteY7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22308">
                  <a:moveTo>
                    <a:pt x="30581" y="0"/>
                  </a:moveTo>
                  <a:cubicBezTo>
                    <a:pt x="30581" y="-1153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20872"/>
                  </a:lnTo>
                  <a:lnTo>
                    <a:pt x="0" y="20872"/>
                  </a:lnTo>
                  <a:cubicBezTo>
                    <a:pt x="0" y="22024"/>
                    <a:pt x="0" y="22959"/>
                    <a:pt x="0" y="22959"/>
                  </a:cubicBezTo>
                  <a:cubicBezTo>
                    <a:pt x="0" y="22959"/>
                    <a:pt x="0" y="22024"/>
                    <a:pt x="0" y="2087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9" name="Voľný tvar 178">
              <a:extLst>
                <a:ext uri="{FF2B5EF4-FFF2-40B4-BE49-F238E27FC236}">
                  <a16:creationId xmlns:a16="http://schemas.microsoft.com/office/drawing/2014/main" id="{C2ED46C6-2A4B-FE42-B81D-498B22E72A09}"/>
                </a:ext>
              </a:extLst>
            </p:cNvPr>
            <p:cNvSpPr/>
            <p:nvPr/>
          </p:nvSpPr>
          <p:spPr>
            <a:xfrm>
              <a:off x="6315204" y="9058448"/>
              <a:ext cx="28149" cy="44616"/>
            </a:xfrm>
            <a:custGeom>
              <a:avLst/>
              <a:gdLst>
                <a:gd name="connsiteX0" fmla="*/ 30581 w 28148"/>
                <a:gd name="connsiteY0" fmla="*/ 0 h 44616"/>
                <a:gd name="connsiteX1" fmla="*/ 30581 w 28148"/>
                <a:gd name="connsiteY1" fmla="*/ -2087 h 44616"/>
                <a:gd name="connsiteX2" fmla="*/ 30581 w 28148"/>
                <a:gd name="connsiteY2" fmla="*/ 0 h 44616"/>
                <a:gd name="connsiteX3" fmla="*/ 30581 w 28148"/>
                <a:gd name="connsiteY3" fmla="*/ 41743 h 44616"/>
                <a:gd name="connsiteX4" fmla="*/ 0 w 28148"/>
                <a:gd name="connsiteY4" fmla="*/ 41743 h 44616"/>
                <a:gd name="connsiteX5" fmla="*/ 0 w 28148"/>
                <a:gd name="connsiteY5" fmla="*/ 43830 h 44616"/>
                <a:gd name="connsiteX6" fmla="*/ 0 w 28148"/>
                <a:gd name="connsiteY6" fmla="*/ 41743 h 44616"/>
                <a:gd name="connsiteX7" fmla="*/ 0 w 2814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44616">
                  <a:moveTo>
                    <a:pt x="30581" y="0"/>
                  </a:moveTo>
                  <a:cubicBezTo>
                    <a:pt x="30581" y="-1153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41743"/>
                  </a:lnTo>
                  <a:lnTo>
                    <a:pt x="0" y="41743"/>
                  </a:lnTo>
                  <a:cubicBezTo>
                    <a:pt x="0" y="42895"/>
                    <a:pt x="0" y="43830"/>
                    <a:pt x="0" y="43830"/>
                  </a:cubicBezTo>
                  <a:cubicBezTo>
                    <a:pt x="0" y="43830"/>
                    <a:pt x="0" y="42895"/>
                    <a:pt x="0" y="4174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0" name="Voľný tvar 179">
              <a:extLst>
                <a:ext uri="{FF2B5EF4-FFF2-40B4-BE49-F238E27FC236}">
                  <a16:creationId xmlns:a16="http://schemas.microsoft.com/office/drawing/2014/main" id="{7D416B33-89B2-2C4B-9E0D-649DE17DE608}"/>
                </a:ext>
              </a:extLst>
            </p:cNvPr>
            <p:cNvSpPr/>
            <p:nvPr/>
          </p:nvSpPr>
          <p:spPr>
            <a:xfrm>
              <a:off x="6363225" y="9058448"/>
              <a:ext cx="28149" cy="44616"/>
            </a:xfrm>
            <a:custGeom>
              <a:avLst/>
              <a:gdLst>
                <a:gd name="connsiteX0" fmla="*/ 32765 w 28148"/>
                <a:gd name="connsiteY0" fmla="*/ 0 h 44616"/>
                <a:gd name="connsiteX1" fmla="*/ 32765 w 28148"/>
                <a:gd name="connsiteY1" fmla="*/ -2087 h 44616"/>
                <a:gd name="connsiteX2" fmla="*/ 32765 w 28148"/>
                <a:gd name="connsiteY2" fmla="*/ 0 h 44616"/>
                <a:gd name="connsiteX3" fmla="*/ 32765 w 28148"/>
                <a:gd name="connsiteY3" fmla="*/ 41743 h 44616"/>
                <a:gd name="connsiteX4" fmla="*/ 0 w 28148"/>
                <a:gd name="connsiteY4" fmla="*/ 41743 h 44616"/>
                <a:gd name="connsiteX5" fmla="*/ 0 w 28148"/>
                <a:gd name="connsiteY5" fmla="*/ 43830 h 44616"/>
                <a:gd name="connsiteX6" fmla="*/ 0 w 28148"/>
                <a:gd name="connsiteY6" fmla="*/ 41743 h 44616"/>
                <a:gd name="connsiteX7" fmla="*/ 0 w 2814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44616">
                  <a:moveTo>
                    <a:pt x="32765" y="0"/>
                  </a:moveTo>
                  <a:cubicBezTo>
                    <a:pt x="32765" y="-1153"/>
                    <a:pt x="32765" y="-2087"/>
                    <a:pt x="32765" y="-2087"/>
                  </a:cubicBezTo>
                  <a:cubicBezTo>
                    <a:pt x="32765" y="-2087"/>
                    <a:pt x="32765" y="-1153"/>
                    <a:pt x="32765" y="0"/>
                  </a:cubicBezTo>
                  <a:lnTo>
                    <a:pt x="32765" y="41743"/>
                  </a:lnTo>
                  <a:lnTo>
                    <a:pt x="0" y="41743"/>
                  </a:lnTo>
                  <a:cubicBezTo>
                    <a:pt x="0" y="42895"/>
                    <a:pt x="0" y="43830"/>
                    <a:pt x="0" y="43830"/>
                  </a:cubicBezTo>
                  <a:cubicBezTo>
                    <a:pt x="0" y="43830"/>
                    <a:pt x="0" y="42895"/>
                    <a:pt x="0" y="4174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1" name="Voľný tvar 180">
              <a:extLst>
                <a:ext uri="{FF2B5EF4-FFF2-40B4-BE49-F238E27FC236}">
                  <a16:creationId xmlns:a16="http://schemas.microsoft.com/office/drawing/2014/main" id="{5BA394E8-5009-804B-9B5C-B5B45D7005A7}"/>
                </a:ext>
              </a:extLst>
            </p:cNvPr>
            <p:cNvSpPr/>
            <p:nvPr/>
          </p:nvSpPr>
          <p:spPr>
            <a:xfrm>
              <a:off x="6304226" y="9121023"/>
              <a:ext cx="112595" cy="5577"/>
            </a:xfrm>
            <a:custGeom>
              <a:avLst/>
              <a:gdLst>
                <a:gd name="connsiteX0" fmla="*/ 0 w 112594"/>
                <a:gd name="connsiteY0" fmla="*/ 2119 h 0"/>
                <a:gd name="connsiteX1" fmla="*/ 113608 w 112594"/>
                <a:gd name="connsiteY1" fmla="*/ 2119 h 0"/>
                <a:gd name="connsiteX2" fmla="*/ 107077 w 11259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594">
                  <a:moveTo>
                    <a:pt x="0" y="2119"/>
                  </a:moveTo>
                  <a:lnTo>
                    <a:pt x="113608" y="2119"/>
                  </a:lnTo>
                  <a:lnTo>
                    <a:pt x="10707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2" name="Voľný tvar 181">
              <a:extLst>
                <a:ext uri="{FF2B5EF4-FFF2-40B4-BE49-F238E27FC236}">
                  <a16:creationId xmlns:a16="http://schemas.microsoft.com/office/drawing/2014/main" id="{4C306813-1490-C441-8084-4072B0DAB85E}"/>
                </a:ext>
              </a:extLst>
            </p:cNvPr>
            <p:cNvSpPr/>
            <p:nvPr/>
          </p:nvSpPr>
          <p:spPr>
            <a:xfrm>
              <a:off x="6321734" y="9137754"/>
              <a:ext cx="73187" cy="5577"/>
            </a:xfrm>
            <a:custGeom>
              <a:avLst/>
              <a:gdLst>
                <a:gd name="connsiteX0" fmla="*/ 0 w 73186"/>
                <a:gd name="connsiteY0" fmla="*/ 4183 h 0"/>
                <a:gd name="connsiteX1" fmla="*/ 76452 w 7318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3186">
                  <a:moveTo>
                    <a:pt x="0" y="4183"/>
                  </a:moveTo>
                  <a:lnTo>
                    <a:pt x="76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3" name="Voľný tvar 182">
              <a:extLst>
                <a:ext uri="{FF2B5EF4-FFF2-40B4-BE49-F238E27FC236}">
                  <a16:creationId xmlns:a16="http://schemas.microsoft.com/office/drawing/2014/main" id="{A40AE451-E6DA-694C-BB1B-9503DC7DD74F}"/>
                </a:ext>
              </a:extLst>
            </p:cNvPr>
            <p:cNvSpPr/>
            <p:nvPr/>
          </p:nvSpPr>
          <p:spPr>
            <a:xfrm>
              <a:off x="6339186" y="9152366"/>
              <a:ext cx="33778" cy="5577"/>
            </a:xfrm>
            <a:custGeom>
              <a:avLst/>
              <a:gdLst>
                <a:gd name="connsiteX0" fmla="*/ 0 w 33778"/>
                <a:gd name="connsiteY0" fmla="*/ 0 h 5577"/>
                <a:gd name="connsiteX1" fmla="*/ 37156 w 33778"/>
                <a:gd name="connsiteY1" fmla="*/ 6246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778" h="5577">
                  <a:moveTo>
                    <a:pt x="0" y="0"/>
                  </a:moveTo>
                  <a:cubicBezTo>
                    <a:pt x="37156" y="4183"/>
                    <a:pt x="37156" y="6246"/>
                    <a:pt x="37156" y="6246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4" name="Voľný tvar 183">
              <a:extLst>
                <a:ext uri="{FF2B5EF4-FFF2-40B4-BE49-F238E27FC236}">
                  <a16:creationId xmlns:a16="http://schemas.microsoft.com/office/drawing/2014/main" id="{DF7DEBA1-BB13-8944-A13D-E6511D382873}"/>
                </a:ext>
              </a:extLst>
            </p:cNvPr>
            <p:cNvSpPr/>
            <p:nvPr/>
          </p:nvSpPr>
          <p:spPr>
            <a:xfrm>
              <a:off x="1922043" y="6291168"/>
              <a:ext cx="5630" cy="5577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5" name="Voľný tvar 184">
              <a:extLst>
                <a:ext uri="{FF2B5EF4-FFF2-40B4-BE49-F238E27FC236}">
                  <a16:creationId xmlns:a16="http://schemas.microsoft.com/office/drawing/2014/main" id="{7E77867C-7203-0F4A-8B53-598E98B4BF55}"/>
                </a:ext>
              </a:extLst>
            </p:cNvPr>
            <p:cNvSpPr/>
            <p:nvPr/>
          </p:nvSpPr>
          <p:spPr>
            <a:xfrm>
              <a:off x="6354499" y="9171161"/>
              <a:ext cx="16889" cy="5577"/>
            </a:xfrm>
            <a:custGeom>
              <a:avLst/>
              <a:gdLst>
                <a:gd name="connsiteX0" fmla="*/ 0 w 16889"/>
                <a:gd name="connsiteY0" fmla="*/ 0 h 0"/>
                <a:gd name="connsiteX1" fmla="*/ 17452 w 1688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889">
                  <a:moveTo>
                    <a:pt x="0" y="0"/>
                  </a:moveTo>
                  <a:lnTo>
                    <a:pt x="17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6" name="Voľný tvar 185">
              <a:extLst>
                <a:ext uri="{FF2B5EF4-FFF2-40B4-BE49-F238E27FC236}">
                  <a16:creationId xmlns:a16="http://schemas.microsoft.com/office/drawing/2014/main" id="{B28AEA54-8656-4544-87A7-46929DE0F3E2}"/>
                </a:ext>
              </a:extLst>
            </p:cNvPr>
            <p:cNvSpPr/>
            <p:nvPr/>
          </p:nvSpPr>
          <p:spPr>
            <a:xfrm>
              <a:off x="6297695" y="8995818"/>
              <a:ext cx="106965" cy="5577"/>
            </a:xfrm>
            <a:custGeom>
              <a:avLst/>
              <a:gdLst>
                <a:gd name="connsiteX0" fmla="*/ 0 w 106964"/>
                <a:gd name="connsiteY0" fmla="*/ 0 h 0"/>
                <a:gd name="connsiteX1" fmla="*/ 111413 w 106964"/>
                <a:gd name="connsiteY1" fmla="*/ 2063 h 0"/>
                <a:gd name="connsiteX2" fmla="*/ 107021 w 10696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964">
                  <a:moveTo>
                    <a:pt x="0" y="0"/>
                  </a:moveTo>
                  <a:lnTo>
                    <a:pt x="111413" y="2063"/>
                  </a:lnTo>
                  <a:lnTo>
                    <a:pt x="10702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7" name="Voľný tvar 186">
              <a:extLst>
                <a:ext uri="{FF2B5EF4-FFF2-40B4-BE49-F238E27FC236}">
                  <a16:creationId xmlns:a16="http://schemas.microsoft.com/office/drawing/2014/main" id="{9DFCF585-D0CC-BB40-9BAB-EB0B0D9C5D96}"/>
                </a:ext>
              </a:extLst>
            </p:cNvPr>
            <p:cNvSpPr/>
            <p:nvPr/>
          </p:nvSpPr>
          <p:spPr>
            <a:xfrm>
              <a:off x="5662042" y="8977023"/>
              <a:ext cx="242078" cy="5577"/>
            </a:xfrm>
            <a:custGeom>
              <a:avLst/>
              <a:gdLst>
                <a:gd name="connsiteX0" fmla="*/ 0 w 242078"/>
                <a:gd name="connsiteY0" fmla="*/ 6302 h 5577"/>
                <a:gd name="connsiteX1" fmla="*/ 246864 w 242078"/>
                <a:gd name="connsiteY1" fmla="*/ 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078" h="5577">
                  <a:moveTo>
                    <a:pt x="0" y="6302"/>
                  </a:moveTo>
                  <a:lnTo>
                    <a:pt x="24686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8" name="Voľný tvar 187">
              <a:extLst>
                <a:ext uri="{FF2B5EF4-FFF2-40B4-BE49-F238E27FC236}">
                  <a16:creationId xmlns:a16="http://schemas.microsoft.com/office/drawing/2014/main" id="{C2F3E89F-77E7-D240-87E2-AA87BFFB80DE}"/>
                </a:ext>
              </a:extLst>
            </p:cNvPr>
            <p:cNvSpPr/>
            <p:nvPr/>
          </p:nvSpPr>
          <p:spPr>
            <a:xfrm>
              <a:off x="5598708" y="8856001"/>
              <a:ext cx="5630" cy="267699"/>
            </a:xfrm>
            <a:custGeom>
              <a:avLst/>
              <a:gdLst>
                <a:gd name="connsiteX0" fmla="*/ 0 w 0"/>
                <a:gd name="connsiteY0" fmla="*/ 0 h 267698"/>
                <a:gd name="connsiteX1" fmla="*/ 0 w 0"/>
                <a:gd name="connsiteY1" fmla="*/ 269205 h 26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67698">
                  <a:moveTo>
                    <a:pt x="0" y="0"/>
                  </a:moveTo>
                  <a:lnTo>
                    <a:pt x="0" y="26920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9" name="Voľný tvar 188">
              <a:extLst>
                <a:ext uri="{FF2B5EF4-FFF2-40B4-BE49-F238E27FC236}">
                  <a16:creationId xmlns:a16="http://schemas.microsoft.com/office/drawing/2014/main" id="{7E52B0B4-B707-0346-B610-9E736710C73C}"/>
                </a:ext>
              </a:extLst>
            </p:cNvPr>
            <p:cNvSpPr/>
            <p:nvPr/>
          </p:nvSpPr>
          <p:spPr>
            <a:xfrm>
              <a:off x="5332196" y="8849699"/>
              <a:ext cx="5630" cy="552129"/>
            </a:xfrm>
            <a:custGeom>
              <a:avLst/>
              <a:gdLst>
                <a:gd name="connsiteX0" fmla="*/ 0 w 0"/>
                <a:gd name="connsiteY0" fmla="*/ 0 h 552128"/>
                <a:gd name="connsiteX1" fmla="*/ 0 w 0"/>
                <a:gd name="connsiteY1" fmla="*/ 555196 h 5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2128">
                  <a:moveTo>
                    <a:pt x="0" y="0"/>
                  </a:moveTo>
                  <a:lnTo>
                    <a:pt x="0" y="55519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0" name="Voľný tvar 189">
              <a:extLst>
                <a:ext uri="{FF2B5EF4-FFF2-40B4-BE49-F238E27FC236}">
                  <a16:creationId xmlns:a16="http://schemas.microsoft.com/office/drawing/2014/main" id="{7352E83D-C4ED-C246-A14D-BADEA6B36022}"/>
                </a:ext>
              </a:extLst>
            </p:cNvPr>
            <p:cNvSpPr/>
            <p:nvPr/>
          </p:nvSpPr>
          <p:spPr>
            <a:xfrm>
              <a:off x="5509139" y="9121023"/>
              <a:ext cx="427860" cy="16731"/>
            </a:xfrm>
            <a:custGeom>
              <a:avLst/>
              <a:gdLst>
                <a:gd name="connsiteX0" fmla="*/ 2196 w 427859"/>
                <a:gd name="connsiteY0" fmla="*/ 6302 h 16731"/>
                <a:gd name="connsiteX1" fmla="*/ 432532 w 427859"/>
                <a:gd name="connsiteY1" fmla="*/ 0 h 16731"/>
                <a:gd name="connsiteX2" fmla="*/ 432532 w 427859"/>
                <a:gd name="connsiteY2" fmla="*/ 10485 h 16731"/>
                <a:gd name="connsiteX3" fmla="*/ 0 w 427859"/>
                <a:gd name="connsiteY3" fmla="*/ 20914 h 16731"/>
                <a:gd name="connsiteX4" fmla="*/ 2196 w 427859"/>
                <a:gd name="connsiteY4" fmla="*/ 6302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859" h="16731">
                  <a:moveTo>
                    <a:pt x="2196" y="6302"/>
                  </a:moveTo>
                  <a:lnTo>
                    <a:pt x="432532" y="0"/>
                  </a:lnTo>
                  <a:lnTo>
                    <a:pt x="432532" y="10485"/>
                  </a:lnTo>
                  <a:lnTo>
                    <a:pt x="0" y="20914"/>
                  </a:lnTo>
                  <a:lnTo>
                    <a:pt x="2196" y="63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1" name="Voľný tvar 190">
              <a:extLst>
                <a:ext uri="{FF2B5EF4-FFF2-40B4-BE49-F238E27FC236}">
                  <a16:creationId xmlns:a16="http://schemas.microsoft.com/office/drawing/2014/main" id="{A86490D4-C9A6-F44F-9FA4-1570A23D57B8}"/>
                </a:ext>
              </a:extLst>
            </p:cNvPr>
            <p:cNvSpPr/>
            <p:nvPr/>
          </p:nvSpPr>
          <p:spPr>
            <a:xfrm>
              <a:off x="5506943" y="9214261"/>
              <a:ext cx="191411" cy="178466"/>
            </a:xfrm>
            <a:custGeom>
              <a:avLst/>
              <a:gdLst>
                <a:gd name="connsiteX0" fmla="*/ 0 w 191410"/>
                <a:gd name="connsiteY0" fmla="*/ 36205 h 178465"/>
                <a:gd name="connsiteX1" fmla="*/ 190059 w 191410"/>
                <a:gd name="connsiteY1" fmla="*/ 34086 h 178465"/>
                <a:gd name="connsiteX2" fmla="*/ 192255 w 191410"/>
                <a:gd name="connsiteY2" fmla="*/ 182268 h 178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410" h="178465">
                  <a:moveTo>
                    <a:pt x="0" y="36205"/>
                  </a:moveTo>
                  <a:cubicBezTo>
                    <a:pt x="32033" y="-5065"/>
                    <a:pt x="160560" y="-17781"/>
                    <a:pt x="190059" y="34086"/>
                  </a:cubicBezTo>
                  <a:lnTo>
                    <a:pt x="192255" y="18226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2" name="Voľný tvar 191">
              <a:extLst>
                <a:ext uri="{FF2B5EF4-FFF2-40B4-BE49-F238E27FC236}">
                  <a16:creationId xmlns:a16="http://schemas.microsoft.com/office/drawing/2014/main" id="{AAE649EA-2BF9-1745-839F-91463DA5AC36}"/>
                </a:ext>
              </a:extLst>
            </p:cNvPr>
            <p:cNvSpPr/>
            <p:nvPr/>
          </p:nvSpPr>
          <p:spPr>
            <a:xfrm>
              <a:off x="5725377" y="9204780"/>
              <a:ext cx="101335" cy="184043"/>
            </a:xfrm>
            <a:custGeom>
              <a:avLst/>
              <a:gdLst>
                <a:gd name="connsiteX0" fmla="*/ 0 w 101335"/>
                <a:gd name="connsiteY0" fmla="*/ 187622 h 184042"/>
                <a:gd name="connsiteX1" fmla="*/ 4391 w 101335"/>
                <a:gd name="connsiteY1" fmla="*/ 43567 h 184042"/>
                <a:gd name="connsiteX2" fmla="*/ 100491 w 101335"/>
                <a:gd name="connsiteY2" fmla="*/ 39384 h 184042"/>
                <a:gd name="connsiteX3" fmla="*/ 102686 w 101335"/>
                <a:gd name="connsiteY3" fmla="*/ 187622 h 184042"/>
                <a:gd name="connsiteX4" fmla="*/ 0 w 101335"/>
                <a:gd name="connsiteY4" fmla="*/ 187622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335" h="184042">
                  <a:moveTo>
                    <a:pt x="0" y="187622"/>
                  </a:moveTo>
                  <a:lnTo>
                    <a:pt x="4391" y="43567"/>
                  </a:lnTo>
                  <a:cubicBezTo>
                    <a:pt x="29838" y="-14992"/>
                    <a:pt x="86248" y="-12650"/>
                    <a:pt x="100491" y="39384"/>
                  </a:cubicBezTo>
                  <a:lnTo>
                    <a:pt x="102686" y="187622"/>
                  </a:lnTo>
                  <a:lnTo>
                    <a:pt x="0" y="18762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3" name="Voľný tvar 192">
              <a:extLst>
                <a:ext uri="{FF2B5EF4-FFF2-40B4-BE49-F238E27FC236}">
                  <a16:creationId xmlns:a16="http://schemas.microsoft.com/office/drawing/2014/main" id="{B7CB69DC-3AFB-D640-86F7-CB24297733B3}"/>
                </a:ext>
              </a:extLst>
            </p:cNvPr>
            <p:cNvSpPr/>
            <p:nvPr/>
          </p:nvSpPr>
          <p:spPr>
            <a:xfrm>
              <a:off x="5863024" y="9133571"/>
              <a:ext cx="73187" cy="250968"/>
            </a:xfrm>
            <a:custGeom>
              <a:avLst/>
              <a:gdLst>
                <a:gd name="connsiteX0" fmla="*/ 2195 w 73186"/>
                <a:gd name="connsiteY0" fmla="*/ 252529 h 250967"/>
                <a:gd name="connsiteX1" fmla="*/ 0 w 73186"/>
                <a:gd name="connsiteY1" fmla="*/ 116895 h 250967"/>
                <a:gd name="connsiteX2" fmla="*/ 78647 w 73186"/>
                <a:gd name="connsiteY2" fmla="*/ 70940 h 250967"/>
                <a:gd name="connsiteX3" fmla="*/ 76452 w 73186"/>
                <a:gd name="connsiteY3" fmla="*/ 0 h 2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86" h="250967">
                  <a:moveTo>
                    <a:pt x="2195" y="252529"/>
                  </a:moveTo>
                  <a:lnTo>
                    <a:pt x="0" y="116895"/>
                  </a:lnTo>
                  <a:cubicBezTo>
                    <a:pt x="15200" y="83154"/>
                    <a:pt x="40140" y="65754"/>
                    <a:pt x="78647" y="70940"/>
                  </a:cubicBezTo>
                  <a:lnTo>
                    <a:pt x="76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4" name="Voľný tvar 193">
              <a:extLst>
                <a:ext uri="{FF2B5EF4-FFF2-40B4-BE49-F238E27FC236}">
                  <a16:creationId xmlns:a16="http://schemas.microsoft.com/office/drawing/2014/main" id="{E1CAA913-5DB1-794A-8BC3-7FFFE157FE47}"/>
                </a:ext>
              </a:extLst>
            </p:cNvPr>
            <p:cNvSpPr/>
            <p:nvPr/>
          </p:nvSpPr>
          <p:spPr>
            <a:xfrm>
              <a:off x="5697003" y="9283873"/>
              <a:ext cx="22519" cy="11154"/>
            </a:xfrm>
            <a:custGeom>
              <a:avLst/>
              <a:gdLst>
                <a:gd name="connsiteX0" fmla="*/ 26213 w 22518"/>
                <a:gd name="connsiteY0" fmla="*/ 0 h 11154"/>
                <a:gd name="connsiteX1" fmla="*/ 26213 w 22518"/>
                <a:gd name="connsiteY1" fmla="*/ -2087 h 11154"/>
                <a:gd name="connsiteX2" fmla="*/ 26213 w 22518"/>
                <a:gd name="connsiteY2" fmla="*/ 0 h 11154"/>
                <a:gd name="connsiteX3" fmla="*/ 26213 w 22518"/>
                <a:gd name="connsiteY3" fmla="*/ 10436 h 11154"/>
                <a:gd name="connsiteX4" fmla="*/ 0 w 22518"/>
                <a:gd name="connsiteY4" fmla="*/ 10436 h 11154"/>
                <a:gd name="connsiteX5" fmla="*/ 0 w 22518"/>
                <a:gd name="connsiteY5" fmla="*/ 12523 h 11154"/>
                <a:gd name="connsiteX6" fmla="*/ 0 w 22518"/>
                <a:gd name="connsiteY6" fmla="*/ 10436 h 11154"/>
                <a:gd name="connsiteX7" fmla="*/ 0 w 2251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11154">
                  <a:moveTo>
                    <a:pt x="26213" y="0"/>
                  </a:moveTo>
                  <a:cubicBezTo>
                    <a:pt x="26213" y="-1153"/>
                    <a:pt x="26213" y="-2087"/>
                    <a:pt x="26213" y="-2087"/>
                  </a:cubicBezTo>
                  <a:cubicBezTo>
                    <a:pt x="26213" y="-2087"/>
                    <a:pt x="26213" y="-1153"/>
                    <a:pt x="26213" y="0"/>
                  </a:cubicBezTo>
                  <a:lnTo>
                    <a:pt x="26213" y="10436"/>
                  </a:lnTo>
                  <a:lnTo>
                    <a:pt x="0" y="10436"/>
                  </a:lnTo>
                  <a:cubicBezTo>
                    <a:pt x="0" y="11588"/>
                    <a:pt x="0" y="12523"/>
                    <a:pt x="0" y="12523"/>
                  </a:cubicBezTo>
                  <a:cubicBezTo>
                    <a:pt x="0" y="12523"/>
                    <a:pt x="0" y="11589"/>
                    <a:pt x="0" y="104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5" name="Voľný tvar 194">
              <a:extLst>
                <a:ext uri="{FF2B5EF4-FFF2-40B4-BE49-F238E27FC236}">
                  <a16:creationId xmlns:a16="http://schemas.microsoft.com/office/drawing/2014/main" id="{61731DD4-D2E4-AA4A-BF9F-8FF893355D64}"/>
                </a:ext>
              </a:extLst>
            </p:cNvPr>
            <p:cNvSpPr/>
            <p:nvPr/>
          </p:nvSpPr>
          <p:spPr>
            <a:xfrm>
              <a:off x="5699198" y="9317224"/>
              <a:ext cx="28149" cy="16731"/>
            </a:xfrm>
            <a:custGeom>
              <a:avLst/>
              <a:gdLst>
                <a:gd name="connsiteX0" fmla="*/ 28397 w 28148"/>
                <a:gd name="connsiteY0" fmla="*/ 0 h 16731"/>
                <a:gd name="connsiteX1" fmla="*/ 28397 w 28148"/>
                <a:gd name="connsiteY1" fmla="*/ -2087 h 16731"/>
                <a:gd name="connsiteX2" fmla="*/ 28397 w 28148"/>
                <a:gd name="connsiteY2" fmla="*/ 0 h 16731"/>
                <a:gd name="connsiteX3" fmla="*/ 28397 w 28148"/>
                <a:gd name="connsiteY3" fmla="*/ 14610 h 16731"/>
                <a:gd name="connsiteX4" fmla="*/ 0 w 28148"/>
                <a:gd name="connsiteY4" fmla="*/ 14610 h 16731"/>
                <a:gd name="connsiteX5" fmla="*/ 0 w 28148"/>
                <a:gd name="connsiteY5" fmla="*/ 16697 h 16731"/>
                <a:gd name="connsiteX6" fmla="*/ 0 w 28148"/>
                <a:gd name="connsiteY6" fmla="*/ 14610 h 16731"/>
                <a:gd name="connsiteX7" fmla="*/ 0 w 28148"/>
                <a:gd name="connsiteY7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6731">
                  <a:moveTo>
                    <a:pt x="28397" y="0"/>
                  </a:moveTo>
                  <a:cubicBezTo>
                    <a:pt x="28397" y="-1152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14610"/>
                  </a:lnTo>
                  <a:lnTo>
                    <a:pt x="0" y="14610"/>
                  </a:lnTo>
                  <a:cubicBezTo>
                    <a:pt x="0" y="15763"/>
                    <a:pt x="0" y="16697"/>
                    <a:pt x="0" y="16697"/>
                  </a:cubicBezTo>
                  <a:cubicBezTo>
                    <a:pt x="0" y="16697"/>
                    <a:pt x="0" y="15763"/>
                    <a:pt x="0" y="1461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6" name="Voľný tvar 195">
              <a:extLst>
                <a:ext uri="{FF2B5EF4-FFF2-40B4-BE49-F238E27FC236}">
                  <a16:creationId xmlns:a16="http://schemas.microsoft.com/office/drawing/2014/main" id="{4DD62D97-043E-C746-B55D-A1FEDDA304B8}"/>
                </a:ext>
              </a:extLst>
            </p:cNvPr>
            <p:cNvSpPr/>
            <p:nvPr/>
          </p:nvSpPr>
          <p:spPr>
            <a:xfrm>
              <a:off x="5701394" y="9348567"/>
              <a:ext cx="16889" cy="16731"/>
            </a:xfrm>
            <a:custGeom>
              <a:avLst/>
              <a:gdLst>
                <a:gd name="connsiteX0" fmla="*/ 21844 w 16889"/>
                <a:gd name="connsiteY0" fmla="*/ 0 h 16731"/>
                <a:gd name="connsiteX1" fmla="*/ 21844 w 16889"/>
                <a:gd name="connsiteY1" fmla="*/ -2087 h 16731"/>
                <a:gd name="connsiteX2" fmla="*/ 21844 w 16889"/>
                <a:gd name="connsiteY2" fmla="*/ 0 h 16731"/>
                <a:gd name="connsiteX3" fmla="*/ 21844 w 16889"/>
                <a:gd name="connsiteY3" fmla="*/ 14610 h 16731"/>
                <a:gd name="connsiteX4" fmla="*/ 0 w 16889"/>
                <a:gd name="connsiteY4" fmla="*/ 14610 h 16731"/>
                <a:gd name="connsiteX5" fmla="*/ 0 w 16889"/>
                <a:gd name="connsiteY5" fmla="*/ 16697 h 16731"/>
                <a:gd name="connsiteX6" fmla="*/ 0 w 16889"/>
                <a:gd name="connsiteY6" fmla="*/ 14610 h 16731"/>
                <a:gd name="connsiteX7" fmla="*/ 0 w 16889"/>
                <a:gd name="connsiteY7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16731">
                  <a:moveTo>
                    <a:pt x="21844" y="0"/>
                  </a:moveTo>
                  <a:cubicBezTo>
                    <a:pt x="21844" y="-1152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14610"/>
                  </a:lnTo>
                  <a:lnTo>
                    <a:pt x="0" y="14610"/>
                  </a:lnTo>
                  <a:cubicBezTo>
                    <a:pt x="0" y="15763"/>
                    <a:pt x="0" y="16697"/>
                    <a:pt x="0" y="16697"/>
                  </a:cubicBezTo>
                  <a:cubicBezTo>
                    <a:pt x="0" y="16697"/>
                    <a:pt x="0" y="15763"/>
                    <a:pt x="0" y="1461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7" name="Voľný tvar 196">
              <a:extLst>
                <a:ext uri="{FF2B5EF4-FFF2-40B4-BE49-F238E27FC236}">
                  <a16:creationId xmlns:a16="http://schemas.microsoft.com/office/drawing/2014/main" id="{57BCCFC2-3447-A14C-B7BF-384B14FE22B3}"/>
                </a:ext>
              </a:extLst>
            </p:cNvPr>
            <p:cNvSpPr/>
            <p:nvPr/>
          </p:nvSpPr>
          <p:spPr>
            <a:xfrm>
              <a:off x="5825867" y="9283873"/>
              <a:ext cx="28149" cy="11154"/>
            </a:xfrm>
            <a:custGeom>
              <a:avLst/>
              <a:gdLst>
                <a:gd name="connsiteX0" fmla="*/ 32766 w 28148"/>
                <a:gd name="connsiteY0" fmla="*/ 0 h 11154"/>
                <a:gd name="connsiteX1" fmla="*/ 32766 w 28148"/>
                <a:gd name="connsiteY1" fmla="*/ -2087 h 11154"/>
                <a:gd name="connsiteX2" fmla="*/ 32766 w 28148"/>
                <a:gd name="connsiteY2" fmla="*/ 0 h 11154"/>
                <a:gd name="connsiteX3" fmla="*/ 32766 w 28148"/>
                <a:gd name="connsiteY3" fmla="*/ 8348 h 11154"/>
                <a:gd name="connsiteX4" fmla="*/ 0 w 28148"/>
                <a:gd name="connsiteY4" fmla="*/ 8348 h 11154"/>
                <a:gd name="connsiteX5" fmla="*/ 0 w 28148"/>
                <a:gd name="connsiteY5" fmla="*/ 10436 h 11154"/>
                <a:gd name="connsiteX6" fmla="*/ 0 w 28148"/>
                <a:gd name="connsiteY6" fmla="*/ 8348 h 11154"/>
                <a:gd name="connsiteX7" fmla="*/ 0 w 2814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1154">
                  <a:moveTo>
                    <a:pt x="32766" y="0"/>
                  </a:moveTo>
                  <a:cubicBezTo>
                    <a:pt x="32766" y="-1153"/>
                    <a:pt x="32766" y="-2087"/>
                    <a:pt x="32766" y="-2087"/>
                  </a:cubicBezTo>
                  <a:cubicBezTo>
                    <a:pt x="32766" y="-2087"/>
                    <a:pt x="32766" y="-1153"/>
                    <a:pt x="32766" y="0"/>
                  </a:cubicBezTo>
                  <a:lnTo>
                    <a:pt x="32766" y="8348"/>
                  </a:lnTo>
                  <a:lnTo>
                    <a:pt x="0" y="8348"/>
                  </a:lnTo>
                  <a:cubicBezTo>
                    <a:pt x="0" y="9501"/>
                    <a:pt x="0" y="10436"/>
                    <a:pt x="0" y="10436"/>
                  </a:cubicBezTo>
                  <a:cubicBezTo>
                    <a:pt x="0" y="10436"/>
                    <a:pt x="0" y="9501"/>
                    <a:pt x="0" y="834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8" name="Voľný tvar 197">
              <a:extLst>
                <a:ext uri="{FF2B5EF4-FFF2-40B4-BE49-F238E27FC236}">
                  <a16:creationId xmlns:a16="http://schemas.microsoft.com/office/drawing/2014/main" id="{A6AD5E4A-610B-3C4E-860B-57DD5BB2A4C4}"/>
                </a:ext>
              </a:extLst>
            </p:cNvPr>
            <p:cNvSpPr/>
            <p:nvPr/>
          </p:nvSpPr>
          <p:spPr>
            <a:xfrm>
              <a:off x="5832454" y="9310977"/>
              <a:ext cx="33778" cy="11154"/>
            </a:xfrm>
            <a:custGeom>
              <a:avLst/>
              <a:gdLst>
                <a:gd name="connsiteX0" fmla="*/ 34950 w 33778"/>
                <a:gd name="connsiteY0" fmla="*/ 0 h 11154"/>
                <a:gd name="connsiteX1" fmla="*/ 34950 w 33778"/>
                <a:gd name="connsiteY1" fmla="*/ -2087 h 11154"/>
                <a:gd name="connsiteX2" fmla="*/ 34950 w 33778"/>
                <a:gd name="connsiteY2" fmla="*/ 0 h 11154"/>
                <a:gd name="connsiteX3" fmla="*/ 34950 w 33778"/>
                <a:gd name="connsiteY3" fmla="*/ 12523 h 11154"/>
                <a:gd name="connsiteX4" fmla="*/ 0 w 33778"/>
                <a:gd name="connsiteY4" fmla="*/ 12523 h 11154"/>
                <a:gd name="connsiteX5" fmla="*/ 0 w 33778"/>
                <a:gd name="connsiteY5" fmla="*/ 14610 h 11154"/>
                <a:gd name="connsiteX6" fmla="*/ 0 w 33778"/>
                <a:gd name="connsiteY6" fmla="*/ 12523 h 11154"/>
                <a:gd name="connsiteX7" fmla="*/ 0 w 3377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778" h="11154">
                  <a:moveTo>
                    <a:pt x="34950" y="0"/>
                  </a:moveTo>
                  <a:cubicBezTo>
                    <a:pt x="34950" y="-1153"/>
                    <a:pt x="34950" y="-2087"/>
                    <a:pt x="34950" y="-2087"/>
                  </a:cubicBezTo>
                  <a:cubicBezTo>
                    <a:pt x="34950" y="-2087"/>
                    <a:pt x="34950" y="-1153"/>
                    <a:pt x="34950" y="0"/>
                  </a:cubicBezTo>
                  <a:lnTo>
                    <a:pt x="34950" y="12523"/>
                  </a:lnTo>
                  <a:lnTo>
                    <a:pt x="0" y="12523"/>
                  </a:lnTo>
                  <a:cubicBezTo>
                    <a:pt x="0" y="13675"/>
                    <a:pt x="0" y="14610"/>
                    <a:pt x="0" y="14610"/>
                  </a:cubicBezTo>
                  <a:cubicBezTo>
                    <a:pt x="0" y="14610"/>
                    <a:pt x="0" y="13676"/>
                    <a:pt x="0" y="1252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9" name="Voľný tvar 198">
              <a:extLst>
                <a:ext uri="{FF2B5EF4-FFF2-40B4-BE49-F238E27FC236}">
                  <a16:creationId xmlns:a16="http://schemas.microsoft.com/office/drawing/2014/main" id="{4702A863-7602-4648-BEEB-B977582472B6}"/>
                </a:ext>
              </a:extLst>
            </p:cNvPr>
            <p:cNvSpPr/>
            <p:nvPr/>
          </p:nvSpPr>
          <p:spPr>
            <a:xfrm>
              <a:off x="5832454" y="9342265"/>
              <a:ext cx="28149" cy="11154"/>
            </a:xfrm>
            <a:custGeom>
              <a:avLst/>
              <a:gdLst>
                <a:gd name="connsiteX0" fmla="*/ 30581 w 28148"/>
                <a:gd name="connsiteY0" fmla="*/ 0 h 11154"/>
                <a:gd name="connsiteX1" fmla="*/ 30581 w 28148"/>
                <a:gd name="connsiteY1" fmla="*/ -2087 h 11154"/>
                <a:gd name="connsiteX2" fmla="*/ 30581 w 28148"/>
                <a:gd name="connsiteY2" fmla="*/ 0 h 11154"/>
                <a:gd name="connsiteX3" fmla="*/ 30581 w 28148"/>
                <a:gd name="connsiteY3" fmla="*/ 10436 h 11154"/>
                <a:gd name="connsiteX4" fmla="*/ 0 w 28148"/>
                <a:gd name="connsiteY4" fmla="*/ 10436 h 11154"/>
                <a:gd name="connsiteX5" fmla="*/ 0 w 28148"/>
                <a:gd name="connsiteY5" fmla="*/ 12523 h 11154"/>
                <a:gd name="connsiteX6" fmla="*/ 0 w 28148"/>
                <a:gd name="connsiteY6" fmla="*/ 10436 h 11154"/>
                <a:gd name="connsiteX7" fmla="*/ 0 w 2814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1154">
                  <a:moveTo>
                    <a:pt x="30581" y="0"/>
                  </a:moveTo>
                  <a:cubicBezTo>
                    <a:pt x="30581" y="-1152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10436"/>
                  </a:lnTo>
                  <a:lnTo>
                    <a:pt x="0" y="10436"/>
                  </a:lnTo>
                  <a:cubicBezTo>
                    <a:pt x="0" y="11589"/>
                    <a:pt x="0" y="12523"/>
                    <a:pt x="0" y="12523"/>
                  </a:cubicBezTo>
                  <a:cubicBezTo>
                    <a:pt x="0" y="12523"/>
                    <a:pt x="0" y="11589"/>
                    <a:pt x="0" y="104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0" name="Voľný tvar 199">
              <a:extLst>
                <a:ext uri="{FF2B5EF4-FFF2-40B4-BE49-F238E27FC236}">
                  <a16:creationId xmlns:a16="http://schemas.microsoft.com/office/drawing/2014/main" id="{6882D5B7-DD32-C442-9C68-51013F271553}"/>
                </a:ext>
              </a:extLst>
            </p:cNvPr>
            <p:cNvSpPr/>
            <p:nvPr/>
          </p:nvSpPr>
          <p:spPr>
            <a:xfrm>
              <a:off x="5989693" y="9484201"/>
              <a:ext cx="22519" cy="55771"/>
            </a:xfrm>
            <a:custGeom>
              <a:avLst/>
              <a:gdLst>
                <a:gd name="connsiteX0" fmla="*/ 24028 w 22518"/>
                <a:gd name="connsiteY0" fmla="*/ 0 h 55770"/>
                <a:gd name="connsiteX1" fmla="*/ 24028 w 22518"/>
                <a:gd name="connsiteY1" fmla="*/ -2087 h 55770"/>
                <a:gd name="connsiteX2" fmla="*/ 24028 w 22518"/>
                <a:gd name="connsiteY2" fmla="*/ 0 h 55770"/>
                <a:gd name="connsiteX3" fmla="*/ 24028 w 22518"/>
                <a:gd name="connsiteY3" fmla="*/ 52176 h 55770"/>
                <a:gd name="connsiteX4" fmla="*/ 0 w 22518"/>
                <a:gd name="connsiteY4" fmla="*/ 52176 h 55770"/>
                <a:gd name="connsiteX5" fmla="*/ 0 w 22518"/>
                <a:gd name="connsiteY5" fmla="*/ 54264 h 55770"/>
                <a:gd name="connsiteX6" fmla="*/ 0 w 22518"/>
                <a:gd name="connsiteY6" fmla="*/ 52176 h 55770"/>
                <a:gd name="connsiteX7" fmla="*/ 0 w 22518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55770">
                  <a:moveTo>
                    <a:pt x="24028" y="0"/>
                  </a:moveTo>
                  <a:cubicBezTo>
                    <a:pt x="24028" y="-1152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52176"/>
                  </a:lnTo>
                  <a:lnTo>
                    <a:pt x="0" y="52176"/>
                  </a:lnTo>
                  <a:cubicBezTo>
                    <a:pt x="0" y="53329"/>
                    <a:pt x="0" y="54264"/>
                    <a:pt x="0" y="54264"/>
                  </a:cubicBezTo>
                  <a:cubicBezTo>
                    <a:pt x="0" y="54264"/>
                    <a:pt x="0" y="53329"/>
                    <a:pt x="0" y="521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1" name="Voľný tvar 200">
              <a:extLst>
                <a:ext uri="{FF2B5EF4-FFF2-40B4-BE49-F238E27FC236}">
                  <a16:creationId xmlns:a16="http://schemas.microsoft.com/office/drawing/2014/main" id="{CD4AE988-940E-E049-938D-547993E65D23}"/>
                </a:ext>
              </a:extLst>
            </p:cNvPr>
            <p:cNvSpPr/>
            <p:nvPr/>
          </p:nvSpPr>
          <p:spPr>
            <a:xfrm>
              <a:off x="6155713" y="9484201"/>
              <a:ext cx="16889" cy="55771"/>
            </a:xfrm>
            <a:custGeom>
              <a:avLst/>
              <a:gdLst>
                <a:gd name="connsiteX0" fmla="*/ 21844 w 16889"/>
                <a:gd name="connsiteY0" fmla="*/ 0 h 55770"/>
                <a:gd name="connsiteX1" fmla="*/ 21844 w 16889"/>
                <a:gd name="connsiteY1" fmla="*/ -2087 h 55770"/>
                <a:gd name="connsiteX2" fmla="*/ 21844 w 16889"/>
                <a:gd name="connsiteY2" fmla="*/ 0 h 55770"/>
                <a:gd name="connsiteX3" fmla="*/ 21844 w 16889"/>
                <a:gd name="connsiteY3" fmla="*/ 54268 h 55770"/>
                <a:gd name="connsiteX4" fmla="*/ 0 w 16889"/>
                <a:gd name="connsiteY4" fmla="*/ 54268 h 55770"/>
                <a:gd name="connsiteX5" fmla="*/ 0 w 16889"/>
                <a:gd name="connsiteY5" fmla="*/ 56355 h 55770"/>
                <a:gd name="connsiteX6" fmla="*/ 0 w 16889"/>
                <a:gd name="connsiteY6" fmla="*/ 54268 h 55770"/>
                <a:gd name="connsiteX7" fmla="*/ 0 w 16889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55770">
                  <a:moveTo>
                    <a:pt x="21844" y="0"/>
                  </a:moveTo>
                  <a:cubicBezTo>
                    <a:pt x="21844" y="-1152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4268"/>
                  </a:lnTo>
                  <a:lnTo>
                    <a:pt x="0" y="54268"/>
                  </a:lnTo>
                  <a:cubicBezTo>
                    <a:pt x="0" y="55420"/>
                    <a:pt x="0" y="56355"/>
                    <a:pt x="0" y="56355"/>
                  </a:cubicBezTo>
                  <a:cubicBezTo>
                    <a:pt x="0" y="56355"/>
                    <a:pt x="0" y="55421"/>
                    <a:pt x="0" y="5426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2" name="Voľný tvar 201">
              <a:extLst>
                <a:ext uri="{FF2B5EF4-FFF2-40B4-BE49-F238E27FC236}">
                  <a16:creationId xmlns:a16="http://schemas.microsoft.com/office/drawing/2014/main" id="{416A7B7A-46C3-F645-98BB-D7888F917987}"/>
                </a:ext>
              </a:extLst>
            </p:cNvPr>
            <p:cNvSpPr/>
            <p:nvPr/>
          </p:nvSpPr>
          <p:spPr>
            <a:xfrm>
              <a:off x="6347969" y="9513425"/>
              <a:ext cx="16889" cy="61348"/>
            </a:xfrm>
            <a:custGeom>
              <a:avLst/>
              <a:gdLst>
                <a:gd name="connsiteX0" fmla="*/ 19660 w 16889"/>
                <a:gd name="connsiteY0" fmla="*/ 0 h 61347"/>
                <a:gd name="connsiteX1" fmla="*/ 19660 w 16889"/>
                <a:gd name="connsiteY1" fmla="*/ -2087 h 61347"/>
                <a:gd name="connsiteX2" fmla="*/ 19660 w 16889"/>
                <a:gd name="connsiteY2" fmla="*/ 0 h 61347"/>
                <a:gd name="connsiteX3" fmla="*/ 19660 w 16889"/>
                <a:gd name="connsiteY3" fmla="*/ 58439 h 61347"/>
                <a:gd name="connsiteX4" fmla="*/ 0 w 16889"/>
                <a:gd name="connsiteY4" fmla="*/ 58439 h 61347"/>
                <a:gd name="connsiteX5" fmla="*/ 0 w 16889"/>
                <a:gd name="connsiteY5" fmla="*/ 60527 h 61347"/>
                <a:gd name="connsiteX6" fmla="*/ 0 w 16889"/>
                <a:gd name="connsiteY6" fmla="*/ 58439 h 61347"/>
                <a:gd name="connsiteX7" fmla="*/ 0 w 1688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61347">
                  <a:moveTo>
                    <a:pt x="19660" y="0"/>
                  </a:moveTo>
                  <a:cubicBezTo>
                    <a:pt x="19660" y="-1152"/>
                    <a:pt x="19660" y="-2087"/>
                    <a:pt x="19660" y="-2087"/>
                  </a:cubicBezTo>
                  <a:cubicBezTo>
                    <a:pt x="19660" y="-2087"/>
                    <a:pt x="19660" y="-1153"/>
                    <a:pt x="19660" y="0"/>
                  </a:cubicBezTo>
                  <a:lnTo>
                    <a:pt x="19660" y="58439"/>
                  </a:lnTo>
                  <a:lnTo>
                    <a:pt x="0" y="58439"/>
                  </a:lnTo>
                  <a:cubicBezTo>
                    <a:pt x="0" y="59592"/>
                    <a:pt x="0" y="60527"/>
                    <a:pt x="0" y="60527"/>
                  </a:cubicBezTo>
                  <a:cubicBezTo>
                    <a:pt x="0" y="60527"/>
                    <a:pt x="0" y="59592"/>
                    <a:pt x="0" y="5843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3" name="Voľný tvar 202">
              <a:extLst>
                <a:ext uri="{FF2B5EF4-FFF2-40B4-BE49-F238E27FC236}">
                  <a16:creationId xmlns:a16="http://schemas.microsoft.com/office/drawing/2014/main" id="{B2FC3BB9-A9BE-9B4B-AB90-D9672ED4513F}"/>
                </a:ext>
              </a:extLst>
            </p:cNvPr>
            <p:cNvSpPr/>
            <p:nvPr/>
          </p:nvSpPr>
          <p:spPr>
            <a:xfrm>
              <a:off x="5928554" y="9436182"/>
              <a:ext cx="501046" cy="156158"/>
            </a:xfrm>
            <a:custGeom>
              <a:avLst/>
              <a:gdLst>
                <a:gd name="connsiteX0" fmla="*/ 504593 w 501046"/>
                <a:gd name="connsiteY0" fmla="*/ 0 h 156157"/>
                <a:gd name="connsiteX1" fmla="*/ 0 w 501046"/>
                <a:gd name="connsiteY1" fmla="*/ 4183 h 156157"/>
                <a:gd name="connsiteX2" fmla="*/ 0 w 501046"/>
                <a:gd name="connsiteY2" fmla="*/ 156548 h 156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1046" h="156157">
                  <a:moveTo>
                    <a:pt x="504593" y="0"/>
                  </a:moveTo>
                  <a:cubicBezTo>
                    <a:pt x="491475" y="0"/>
                    <a:pt x="0" y="4183"/>
                    <a:pt x="0" y="4183"/>
                  </a:cubicBezTo>
                  <a:lnTo>
                    <a:pt x="0" y="156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4" name="Voľný tvar 203">
              <a:extLst>
                <a:ext uri="{FF2B5EF4-FFF2-40B4-BE49-F238E27FC236}">
                  <a16:creationId xmlns:a16="http://schemas.microsoft.com/office/drawing/2014/main" id="{43650D1A-4D02-B94A-A23D-1D251BF7E275}"/>
                </a:ext>
              </a:extLst>
            </p:cNvPr>
            <p:cNvSpPr/>
            <p:nvPr/>
          </p:nvSpPr>
          <p:spPr>
            <a:xfrm>
              <a:off x="5863024" y="9386100"/>
              <a:ext cx="56297" cy="50194"/>
            </a:xfrm>
            <a:custGeom>
              <a:avLst/>
              <a:gdLst>
                <a:gd name="connsiteX0" fmla="*/ 61139 w 56297"/>
                <a:gd name="connsiteY0" fmla="*/ 54265 h 50193"/>
                <a:gd name="connsiteX1" fmla="*/ 61139 w 56297"/>
                <a:gd name="connsiteY1" fmla="*/ 0 h 50193"/>
                <a:gd name="connsiteX2" fmla="*/ 0 w 56297"/>
                <a:gd name="connsiteY2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7" h="50193">
                  <a:moveTo>
                    <a:pt x="61139" y="54265"/>
                  </a:moveTo>
                  <a:cubicBezTo>
                    <a:pt x="58943" y="37589"/>
                    <a:pt x="61139" y="0"/>
                    <a:pt x="61139" y="0"/>
                  </a:cubicBez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5" name="Voľný tvar 204">
              <a:extLst>
                <a:ext uri="{FF2B5EF4-FFF2-40B4-BE49-F238E27FC236}">
                  <a16:creationId xmlns:a16="http://schemas.microsoft.com/office/drawing/2014/main" id="{046898C9-9763-0040-A3BD-C6B5FCA5BB74}"/>
                </a:ext>
              </a:extLst>
            </p:cNvPr>
            <p:cNvSpPr/>
            <p:nvPr/>
          </p:nvSpPr>
          <p:spPr>
            <a:xfrm>
              <a:off x="5506943" y="9146120"/>
              <a:ext cx="5630" cy="100387"/>
            </a:xfrm>
            <a:custGeom>
              <a:avLst/>
              <a:gdLst>
                <a:gd name="connsiteX0" fmla="*/ 4391 w 0"/>
                <a:gd name="connsiteY0" fmla="*/ 0 h 100387"/>
                <a:gd name="connsiteX1" fmla="*/ 0 w 0"/>
                <a:gd name="connsiteY1" fmla="*/ 102227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0387">
                  <a:moveTo>
                    <a:pt x="4391" y="0"/>
                  </a:moveTo>
                  <a:lnTo>
                    <a:pt x="0" y="10222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6" name="Voľný tvar 205">
              <a:extLst>
                <a:ext uri="{FF2B5EF4-FFF2-40B4-BE49-F238E27FC236}">
                  <a16:creationId xmlns:a16="http://schemas.microsoft.com/office/drawing/2014/main" id="{2DDC36C1-EE87-7E49-9490-1E7A6AF15994}"/>
                </a:ext>
              </a:extLst>
            </p:cNvPr>
            <p:cNvSpPr/>
            <p:nvPr/>
          </p:nvSpPr>
          <p:spPr>
            <a:xfrm>
              <a:off x="5555021" y="9229608"/>
              <a:ext cx="16889" cy="61348"/>
            </a:xfrm>
            <a:custGeom>
              <a:avLst/>
              <a:gdLst>
                <a:gd name="connsiteX0" fmla="*/ 0 w 16889"/>
                <a:gd name="connsiteY0" fmla="*/ 6246 h 61347"/>
                <a:gd name="connsiteX1" fmla="*/ 0 w 16889"/>
                <a:gd name="connsiteY1" fmla="*/ 64694 h 61347"/>
                <a:gd name="connsiteX2" fmla="*/ 17452 w 16889"/>
                <a:gd name="connsiteY2" fmla="*/ 54265 h 61347"/>
                <a:gd name="connsiteX3" fmla="*/ 13117 w 16889"/>
                <a:gd name="connsiteY3" fmla="*/ 0 h 61347"/>
                <a:gd name="connsiteX4" fmla="*/ 0 w 16889"/>
                <a:gd name="connsiteY4" fmla="*/ 624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89" h="61347">
                  <a:moveTo>
                    <a:pt x="0" y="6246"/>
                  </a:moveTo>
                  <a:lnTo>
                    <a:pt x="0" y="64694"/>
                  </a:lnTo>
                  <a:lnTo>
                    <a:pt x="17452" y="54265"/>
                  </a:lnTo>
                  <a:lnTo>
                    <a:pt x="13117" y="0"/>
                  </a:lnTo>
                  <a:lnTo>
                    <a:pt x="0" y="624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7" name="Voľný tvar 206">
              <a:extLst>
                <a:ext uri="{FF2B5EF4-FFF2-40B4-BE49-F238E27FC236}">
                  <a16:creationId xmlns:a16="http://schemas.microsoft.com/office/drawing/2014/main" id="{6CD94466-5072-494F-AF75-030BBEFEC5CE}"/>
                </a:ext>
              </a:extLst>
            </p:cNvPr>
            <p:cNvSpPr/>
            <p:nvPr/>
          </p:nvSpPr>
          <p:spPr>
            <a:xfrm>
              <a:off x="5858632" y="9263275"/>
              <a:ext cx="45038" cy="39039"/>
            </a:xfrm>
            <a:custGeom>
              <a:avLst/>
              <a:gdLst>
                <a:gd name="connsiteX0" fmla="*/ 6587 w 45037"/>
                <a:gd name="connsiteY0" fmla="*/ 41456 h 39039"/>
                <a:gd name="connsiteX1" fmla="*/ 45882 w 45037"/>
                <a:gd name="connsiteY1" fmla="*/ 43520 h 39039"/>
                <a:gd name="connsiteX2" fmla="*/ 45882 w 45037"/>
                <a:gd name="connsiteY2" fmla="*/ 14296 h 39039"/>
                <a:gd name="connsiteX3" fmla="*/ 0 w 45037"/>
                <a:gd name="connsiteY3" fmla="*/ 1011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39039">
                  <a:moveTo>
                    <a:pt x="6587" y="41456"/>
                  </a:moveTo>
                  <a:lnTo>
                    <a:pt x="45882" y="43520"/>
                  </a:lnTo>
                  <a:lnTo>
                    <a:pt x="45882" y="14296"/>
                  </a:lnTo>
                  <a:cubicBezTo>
                    <a:pt x="35467" y="-15151"/>
                    <a:pt x="15594" y="10002"/>
                    <a:pt x="0" y="10113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8" name="Voľný tvar 207">
              <a:extLst>
                <a:ext uri="{FF2B5EF4-FFF2-40B4-BE49-F238E27FC236}">
                  <a16:creationId xmlns:a16="http://schemas.microsoft.com/office/drawing/2014/main" id="{213BA833-CFD6-C84E-BBA5-3401D3FCC7E6}"/>
                </a:ext>
              </a:extLst>
            </p:cNvPr>
            <p:cNvSpPr/>
            <p:nvPr/>
          </p:nvSpPr>
          <p:spPr>
            <a:xfrm>
              <a:off x="5863024" y="9317224"/>
              <a:ext cx="39408" cy="44616"/>
            </a:xfrm>
            <a:custGeom>
              <a:avLst/>
              <a:gdLst>
                <a:gd name="connsiteX0" fmla="*/ 2195 w 39408"/>
                <a:gd name="connsiteY0" fmla="*/ 0 h 44616"/>
                <a:gd name="connsiteX1" fmla="*/ 41491 w 39408"/>
                <a:gd name="connsiteY1" fmla="*/ 0 h 44616"/>
                <a:gd name="connsiteX2" fmla="*/ 34960 w 39408"/>
                <a:gd name="connsiteY2" fmla="*/ 45955 h 44616"/>
                <a:gd name="connsiteX3" fmla="*/ 0 w 39408"/>
                <a:gd name="connsiteY3" fmla="*/ 43836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44616">
                  <a:moveTo>
                    <a:pt x="2195" y="0"/>
                  </a:moveTo>
                  <a:lnTo>
                    <a:pt x="41491" y="0"/>
                  </a:lnTo>
                  <a:lnTo>
                    <a:pt x="34960" y="45955"/>
                  </a:lnTo>
                  <a:lnTo>
                    <a:pt x="0" y="4383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9" name="Voľný tvar 208">
              <a:extLst>
                <a:ext uri="{FF2B5EF4-FFF2-40B4-BE49-F238E27FC236}">
                  <a16:creationId xmlns:a16="http://schemas.microsoft.com/office/drawing/2014/main" id="{E69738B6-332A-8844-8AC4-578F848EF5FC}"/>
                </a:ext>
              </a:extLst>
            </p:cNvPr>
            <p:cNvSpPr/>
            <p:nvPr/>
          </p:nvSpPr>
          <p:spPr>
            <a:xfrm>
              <a:off x="5607434" y="9267137"/>
              <a:ext cx="33778" cy="39039"/>
            </a:xfrm>
            <a:custGeom>
              <a:avLst/>
              <a:gdLst>
                <a:gd name="connsiteX0" fmla="*/ 4391 w 33778"/>
                <a:gd name="connsiteY0" fmla="*/ 39658 h 39039"/>
                <a:gd name="connsiteX1" fmla="*/ 37156 w 33778"/>
                <a:gd name="connsiteY1" fmla="*/ 37594 h 39039"/>
                <a:gd name="connsiteX2" fmla="*/ 37156 w 33778"/>
                <a:gd name="connsiteY2" fmla="*/ 14617 h 39039"/>
                <a:gd name="connsiteX3" fmla="*/ 0 w 33778"/>
                <a:gd name="connsiteY3" fmla="*/ 14617 h 39039"/>
                <a:gd name="connsiteX4" fmla="*/ 4391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91" y="39658"/>
                  </a:moveTo>
                  <a:lnTo>
                    <a:pt x="37156" y="37594"/>
                  </a:lnTo>
                  <a:lnTo>
                    <a:pt x="37156" y="14617"/>
                  </a:lnTo>
                  <a:cubicBezTo>
                    <a:pt x="29443" y="-1111"/>
                    <a:pt x="19254" y="-8305"/>
                    <a:pt x="0" y="14617"/>
                  </a:cubicBezTo>
                  <a:lnTo>
                    <a:pt x="4391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0" name="Voľný tvar 209">
              <a:extLst>
                <a:ext uri="{FF2B5EF4-FFF2-40B4-BE49-F238E27FC236}">
                  <a16:creationId xmlns:a16="http://schemas.microsoft.com/office/drawing/2014/main" id="{8827FEC2-9431-FD49-940C-0C555E282229}"/>
                </a:ext>
              </a:extLst>
            </p:cNvPr>
            <p:cNvSpPr/>
            <p:nvPr/>
          </p:nvSpPr>
          <p:spPr>
            <a:xfrm>
              <a:off x="5652247" y="9266091"/>
              <a:ext cx="33778" cy="39039"/>
            </a:xfrm>
            <a:custGeom>
              <a:avLst/>
              <a:gdLst>
                <a:gd name="connsiteX0" fmla="*/ 4335 w 33778"/>
                <a:gd name="connsiteY0" fmla="*/ 39699 h 39039"/>
                <a:gd name="connsiteX1" fmla="*/ 37100 w 33778"/>
                <a:gd name="connsiteY1" fmla="*/ 37580 h 39039"/>
                <a:gd name="connsiteX2" fmla="*/ 37100 w 33778"/>
                <a:gd name="connsiteY2" fmla="*/ 14658 h 39039"/>
                <a:gd name="connsiteX3" fmla="*/ 0 w 33778"/>
                <a:gd name="connsiteY3" fmla="*/ 14658 h 39039"/>
                <a:gd name="connsiteX4" fmla="*/ 4335 w 33778"/>
                <a:gd name="connsiteY4" fmla="*/ 39699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35" y="39699"/>
                  </a:moveTo>
                  <a:lnTo>
                    <a:pt x="37100" y="37580"/>
                  </a:lnTo>
                  <a:lnTo>
                    <a:pt x="37100" y="14658"/>
                  </a:lnTo>
                  <a:cubicBezTo>
                    <a:pt x="29443" y="-1125"/>
                    <a:pt x="19197" y="-8319"/>
                    <a:pt x="0" y="14658"/>
                  </a:cubicBezTo>
                  <a:lnTo>
                    <a:pt x="4335" y="3969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1" name="Voľný tvar 210">
              <a:extLst>
                <a:ext uri="{FF2B5EF4-FFF2-40B4-BE49-F238E27FC236}">
                  <a16:creationId xmlns:a16="http://schemas.microsoft.com/office/drawing/2014/main" id="{1B8045DC-8E57-BB45-9A1B-BD460033ED98}"/>
                </a:ext>
              </a:extLst>
            </p:cNvPr>
            <p:cNvSpPr/>
            <p:nvPr/>
          </p:nvSpPr>
          <p:spPr>
            <a:xfrm>
              <a:off x="5613964" y="9321407"/>
              <a:ext cx="28149" cy="50194"/>
            </a:xfrm>
            <a:custGeom>
              <a:avLst/>
              <a:gdLst>
                <a:gd name="connsiteX0" fmla="*/ 28397 w 28148"/>
                <a:gd name="connsiteY0" fmla="*/ 0 h 50193"/>
                <a:gd name="connsiteX1" fmla="*/ 28397 w 28148"/>
                <a:gd name="connsiteY1" fmla="*/ -2087 h 50193"/>
                <a:gd name="connsiteX2" fmla="*/ 28397 w 28148"/>
                <a:gd name="connsiteY2" fmla="*/ 0 h 50193"/>
                <a:gd name="connsiteX3" fmla="*/ 28397 w 28148"/>
                <a:gd name="connsiteY3" fmla="*/ 48005 h 50193"/>
                <a:gd name="connsiteX4" fmla="*/ 0 w 28148"/>
                <a:gd name="connsiteY4" fmla="*/ 48005 h 50193"/>
                <a:gd name="connsiteX5" fmla="*/ 0 w 28148"/>
                <a:gd name="connsiteY5" fmla="*/ 50092 h 50193"/>
                <a:gd name="connsiteX6" fmla="*/ 0 w 28148"/>
                <a:gd name="connsiteY6" fmla="*/ 48005 h 50193"/>
                <a:gd name="connsiteX7" fmla="*/ 0 w 28148"/>
                <a:gd name="connsiteY7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50193">
                  <a:moveTo>
                    <a:pt x="28397" y="0"/>
                  </a:moveTo>
                  <a:cubicBezTo>
                    <a:pt x="28397" y="-1152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48005"/>
                  </a:lnTo>
                  <a:lnTo>
                    <a:pt x="0" y="48005"/>
                  </a:lnTo>
                  <a:cubicBezTo>
                    <a:pt x="0" y="49158"/>
                    <a:pt x="0" y="50092"/>
                    <a:pt x="0" y="50092"/>
                  </a:cubicBezTo>
                  <a:cubicBezTo>
                    <a:pt x="0" y="50092"/>
                    <a:pt x="0" y="49158"/>
                    <a:pt x="0" y="4800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2" name="Voľný tvar 211">
              <a:extLst>
                <a:ext uri="{FF2B5EF4-FFF2-40B4-BE49-F238E27FC236}">
                  <a16:creationId xmlns:a16="http://schemas.microsoft.com/office/drawing/2014/main" id="{A0AD6E8A-C1FF-0B4D-8FF5-54E7E41F1DC6}"/>
                </a:ext>
              </a:extLst>
            </p:cNvPr>
            <p:cNvSpPr/>
            <p:nvPr/>
          </p:nvSpPr>
          <p:spPr>
            <a:xfrm>
              <a:off x="5657707" y="9321407"/>
              <a:ext cx="22519" cy="44616"/>
            </a:xfrm>
            <a:custGeom>
              <a:avLst/>
              <a:gdLst>
                <a:gd name="connsiteX0" fmla="*/ 24028 w 22518"/>
                <a:gd name="connsiteY0" fmla="*/ 0 h 44616"/>
                <a:gd name="connsiteX1" fmla="*/ 24028 w 22518"/>
                <a:gd name="connsiteY1" fmla="*/ -2087 h 44616"/>
                <a:gd name="connsiteX2" fmla="*/ 24028 w 22518"/>
                <a:gd name="connsiteY2" fmla="*/ 0 h 44616"/>
                <a:gd name="connsiteX3" fmla="*/ 24028 w 22518"/>
                <a:gd name="connsiteY3" fmla="*/ 45917 h 44616"/>
                <a:gd name="connsiteX4" fmla="*/ 0 w 22518"/>
                <a:gd name="connsiteY4" fmla="*/ 45917 h 44616"/>
                <a:gd name="connsiteX5" fmla="*/ 0 w 22518"/>
                <a:gd name="connsiteY5" fmla="*/ 48005 h 44616"/>
                <a:gd name="connsiteX6" fmla="*/ 0 w 22518"/>
                <a:gd name="connsiteY6" fmla="*/ 45917 h 44616"/>
                <a:gd name="connsiteX7" fmla="*/ 0 w 2251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44616">
                  <a:moveTo>
                    <a:pt x="24028" y="0"/>
                  </a:moveTo>
                  <a:cubicBezTo>
                    <a:pt x="24028" y="-1152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45917"/>
                  </a:lnTo>
                  <a:lnTo>
                    <a:pt x="0" y="45917"/>
                  </a:lnTo>
                  <a:cubicBezTo>
                    <a:pt x="0" y="47070"/>
                    <a:pt x="0" y="48005"/>
                    <a:pt x="0" y="48005"/>
                  </a:cubicBezTo>
                  <a:cubicBezTo>
                    <a:pt x="0" y="48005"/>
                    <a:pt x="0" y="47070"/>
                    <a:pt x="0" y="4591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3" name="Voľný tvar 212">
              <a:extLst>
                <a:ext uri="{FF2B5EF4-FFF2-40B4-BE49-F238E27FC236}">
                  <a16:creationId xmlns:a16="http://schemas.microsoft.com/office/drawing/2014/main" id="{A4B90B7B-A4D8-4446-A24E-0D7088F6C265}"/>
                </a:ext>
              </a:extLst>
            </p:cNvPr>
            <p:cNvSpPr/>
            <p:nvPr/>
          </p:nvSpPr>
          <p:spPr>
            <a:xfrm>
              <a:off x="5141067" y="9268201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4" name="Voľný tvar 213">
              <a:extLst>
                <a:ext uri="{FF2B5EF4-FFF2-40B4-BE49-F238E27FC236}">
                  <a16:creationId xmlns:a16="http://schemas.microsoft.com/office/drawing/2014/main" id="{D1B9A6BB-896C-FC4E-86DB-9D1485BEA88A}"/>
                </a:ext>
              </a:extLst>
            </p:cNvPr>
            <p:cNvSpPr/>
            <p:nvPr/>
          </p:nvSpPr>
          <p:spPr>
            <a:xfrm>
              <a:off x="5186949" y="9266082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5" name="Voľný tvar 214">
              <a:extLst>
                <a:ext uri="{FF2B5EF4-FFF2-40B4-BE49-F238E27FC236}">
                  <a16:creationId xmlns:a16="http://schemas.microsoft.com/office/drawing/2014/main" id="{713C0DE8-D7A6-3643-AEBF-D69A4E0F23B5}"/>
                </a:ext>
              </a:extLst>
            </p:cNvPr>
            <p:cNvSpPr/>
            <p:nvPr/>
          </p:nvSpPr>
          <p:spPr>
            <a:xfrm>
              <a:off x="5232831" y="9270265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2 w 28148"/>
                <a:gd name="connsiteY1" fmla="*/ 0 h 27885"/>
                <a:gd name="connsiteX2" fmla="*/ 30582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2" y="0"/>
                  </a:lnTo>
                  <a:lnTo>
                    <a:pt x="30582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6" name="Voľný tvar 215">
              <a:extLst>
                <a:ext uri="{FF2B5EF4-FFF2-40B4-BE49-F238E27FC236}">
                  <a16:creationId xmlns:a16="http://schemas.microsoft.com/office/drawing/2014/main" id="{A373B737-2B56-7A46-AB6F-8D72FF2FF655}"/>
                </a:ext>
              </a:extLst>
            </p:cNvPr>
            <p:cNvSpPr/>
            <p:nvPr/>
          </p:nvSpPr>
          <p:spPr>
            <a:xfrm>
              <a:off x="5138871" y="9316220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7" name="Voľný tvar 216">
              <a:extLst>
                <a:ext uri="{FF2B5EF4-FFF2-40B4-BE49-F238E27FC236}">
                  <a16:creationId xmlns:a16="http://schemas.microsoft.com/office/drawing/2014/main" id="{DDABD262-0053-DF4B-9D62-37FB967AE8C8}"/>
                </a:ext>
              </a:extLst>
            </p:cNvPr>
            <p:cNvSpPr/>
            <p:nvPr/>
          </p:nvSpPr>
          <p:spPr>
            <a:xfrm>
              <a:off x="5189145" y="9316220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2 w 28148"/>
                <a:gd name="connsiteY1" fmla="*/ 0 h 50193"/>
                <a:gd name="connsiteX2" fmla="*/ 30582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2" y="0"/>
                  </a:lnTo>
                  <a:lnTo>
                    <a:pt x="30582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8" name="Voľný tvar 217">
              <a:extLst>
                <a:ext uri="{FF2B5EF4-FFF2-40B4-BE49-F238E27FC236}">
                  <a16:creationId xmlns:a16="http://schemas.microsoft.com/office/drawing/2014/main" id="{359B3937-1C8F-6E45-AF66-CD59DB7D7A32}"/>
                </a:ext>
              </a:extLst>
            </p:cNvPr>
            <p:cNvSpPr/>
            <p:nvPr/>
          </p:nvSpPr>
          <p:spPr>
            <a:xfrm>
              <a:off x="5235027" y="9316220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9" name="Voľný tvar 218">
              <a:extLst>
                <a:ext uri="{FF2B5EF4-FFF2-40B4-BE49-F238E27FC236}">
                  <a16:creationId xmlns:a16="http://schemas.microsoft.com/office/drawing/2014/main" id="{A9F202E9-99A6-2848-A3D7-1C6EA504FD70}"/>
                </a:ext>
              </a:extLst>
            </p:cNvPr>
            <p:cNvSpPr/>
            <p:nvPr/>
          </p:nvSpPr>
          <p:spPr>
            <a:xfrm>
              <a:off x="5122489" y="9245224"/>
              <a:ext cx="157632" cy="5577"/>
            </a:xfrm>
            <a:custGeom>
              <a:avLst/>
              <a:gdLst>
                <a:gd name="connsiteX0" fmla="*/ 0 w 157632"/>
                <a:gd name="connsiteY0" fmla="*/ 0 h 0"/>
                <a:gd name="connsiteX1" fmla="*/ 161686 w 1576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632">
                  <a:moveTo>
                    <a:pt x="0" y="0"/>
                  </a:moveTo>
                  <a:lnTo>
                    <a:pt x="16168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0" name="Voľný tvar 219">
              <a:extLst>
                <a:ext uri="{FF2B5EF4-FFF2-40B4-BE49-F238E27FC236}">
                  <a16:creationId xmlns:a16="http://schemas.microsoft.com/office/drawing/2014/main" id="{C4D55672-D785-A640-A16A-C1AC973C36C7}"/>
                </a:ext>
              </a:extLst>
            </p:cNvPr>
            <p:cNvSpPr/>
            <p:nvPr/>
          </p:nvSpPr>
          <p:spPr>
            <a:xfrm>
              <a:off x="4989796" y="9264516"/>
              <a:ext cx="33778" cy="39039"/>
            </a:xfrm>
            <a:custGeom>
              <a:avLst/>
              <a:gdLst>
                <a:gd name="connsiteX0" fmla="*/ 4391 w 33778"/>
                <a:gd name="connsiteY0" fmla="*/ 39658 h 39039"/>
                <a:gd name="connsiteX1" fmla="*/ 37156 w 33778"/>
                <a:gd name="connsiteY1" fmla="*/ 37594 h 39039"/>
                <a:gd name="connsiteX2" fmla="*/ 37156 w 33778"/>
                <a:gd name="connsiteY2" fmla="*/ 14617 h 39039"/>
                <a:gd name="connsiteX3" fmla="*/ 0 w 33778"/>
                <a:gd name="connsiteY3" fmla="*/ 14617 h 39039"/>
                <a:gd name="connsiteX4" fmla="*/ 4391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91" y="39658"/>
                  </a:moveTo>
                  <a:lnTo>
                    <a:pt x="37156" y="37594"/>
                  </a:lnTo>
                  <a:lnTo>
                    <a:pt x="37156" y="14617"/>
                  </a:lnTo>
                  <a:cubicBezTo>
                    <a:pt x="29500" y="-1111"/>
                    <a:pt x="19254" y="-8305"/>
                    <a:pt x="0" y="14617"/>
                  </a:cubicBezTo>
                  <a:lnTo>
                    <a:pt x="4391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1" name="Voľný tvar 220">
              <a:extLst>
                <a:ext uri="{FF2B5EF4-FFF2-40B4-BE49-F238E27FC236}">
                  <a16:creationId xmlns:a16="http://schemas.microsoft.com/office/drawing/2014/main" id="{579491CE-5D89-8842-B31C-F4A98688670E}"/>
                </a:ext>
              </a:extLst>
            </p:cNvPr>
            <p:cNvSpPr/>
            <p:nvPr/>
          </p:nvSpPr>
          <p:spPr>
            <a:xfrm>
              <a:off x="5034609" y="9263512"/>
              <a:ext cx="33778" cy="39039"/>
            </a:xfrm>
            <a:custGeom>
              <a:avLst/>
              <a:gdLst>
                <a:gd name="connsiteX0" fmla="*/ 4335 w 33778"/>
                <a:gd name="connsiteY0" fmla="*/ 39658 h 39039"/>
                <a:gd name="connsiteX1" fmla="*/ 37100 w 33778"/>
                <a:gd name="connsiteY1" fmla="*/ 37539 h 39039"/>
                <a:gd name="connsiteX2" fmla="*/ 37100 w 33778"/>
                <a:gd name="connsiteY2" fmla="*/ 14617 h 39039"/>
                <a:gd name="connsiteX3" fmla="*/ 0 w 33778"/>
                <a:gd name="connsiteY3" fmla="*/ 14617 h 39039"/>
                <a:gd name="connsiteX4" fmla="*/ 4335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35" y="39658"/>
                  </a:moveTo>
                  <a:lnTo>
                    <a:pt x="37100" y="37539"/>
                  </a:lnTo>
                  <a:lnTo>
                    <a:pt x="37100" y="14617"/>
                  </a:lnTo>
                  <a:cubicBezTo>
                    <a:pt x="29443" y="-1110"/>
                    <a:pt x="19197" y="-8305"/>
                    <a:pt x="0" y="14617"/>
                  </a:cubicBezTo>
                  <a:lnTo>
                    <a:pt x="4335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2" name="Voľný tvar 221">
              <a:extLst>
                <a:ext uri="{FF2B5EF4-FFF2-40B4-BE49-F238E27FC236}">
                  <a16:creationId xmlns:a16="http://schemas.microsoft.com/office/drawing/2014/main" id="{1BB5D33F-1EBF-9D4C-A26E-759611E19FAC}"/>
                </a:ext>
              </a:extLst>
            </p:cNvPr>
            <p:cNvSpPr/>
            <p:nvPr/>
          </p:nvSpPr>
          <p:spPr>
            <a:xfrm>
              <a:off x="4996383" y="9318785"/>
              <a:ext cx="28149" cy="50194"/>
            </a:xfrm>
            <a:custGeom>
              <a:avLst/>
              <a:gdLst>
                <a:gd name="connsiteX0" fmla="*/ 28397 w 28148"/>
                <a:gd name="connsiteY0" fmla="*/ 0 h 50193"/>
                <a:gd name="connsiteX1" fmla="*/ 28397 w 28148"/>
                <a:gd name="connsiteY1" fmla="*/ -2087 h 50193"/>
                <a:gd name="connsiteX2" fmla="*/ 28397 w 28148"/>
                <a:gd name="connsiteY2" fmla="*/ 0 h 50193"/>
                <a:gd name="connsiteX3" fmla="*/ 28397 w 28148"/>
                <a:gd name="connsiteY3" fmla="*/ 48005 h 50193"/>
                <a:gd name="connsiteX4" fmla="*/ 0 w 28148"/>
                <a:gd name="connsiteY4" fmla="*/ 48005 h 50193"/>
                <a:gd name="connsiteX5" fmla="*/ 0 w 28148"/>
                <a:gd name="connsiteY5" fmla="*/ 50092 h 50193"/>
                <a:gd name="connsiteX6" fmla="*/ 0 w 28148"/>
                <a:gd name="connsiteY6" fmla="*/ 48005 h 50193"/>
                <a:gd name="connsiteX7" fmla="*/ 0 w 28148"/>
                <a:gd name="connsiteY7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50193">
                  <a:moveTo>
                    <a:pt x="28397" y="0"/>
                  </a:moveTo>
                  <a:cubicBezTo>
                    <a:pt x="28397" y="-1153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48005"/>
                  </a:lnTo>
                  <a:lnTo>
                    <a:pt x="0" y="48005"/>
                  </a:lnTo>
                  <a:cubicBezTo>
                    <a:pt x="0" y="49157"/>
                    <a:pt x="0" y="50092"/>
                    <a:pt x="0" y="50092"/>
                  </a:cubicBezTo>
                  <a:cubicBezTo>
                    <a:pt x="0" y="50092"/>
                    <a:pt x="0" y="49158"/>
                    <a:pt x="0" y="4800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3" name="Voľný tvar 222">
              <a:extLst>
                <a:ext uri="{FF2B5EF4-FFF2-40B4-BE49-F238E27FC236}">
                  <a16:creationId xmlns:a16="http://schemas.microsoft.com/office/drawing/2014/main" id="{1D427771-E6D2-1944-A1C6-6C924C6529BB}"/>
                </a:ext>
              </a:extLst>
            </p:cNvPr>
            <p:cNvSpPr/>
            <p:nvPr/>
          </p:nvSpPr>
          <p:spPr>
            <a:xfrm>
              <a:off x="5040070" y="9318785"/>
              <a:ext cx="22519" cy="44616"/>
            </a:xfrm>
            <a:custGeom>
              <a:avLst/>
              <a:gdLst>
                <a:gd name="connsiteX0" fmla="*/ 24028 w 22518"/>
                <a:gd name="connsiteY0" fmla="*/ 0 h 44616"/>
                <a:gd name="connsiteX1" fmla="*/ 24028 w 22518"/>
                <a:gd name="connsiteY1" fmla="*/ -2087 h 44616"/>
                <a:gd name="connsiteX2" fmla="*/ 24028 w 22518"/>
                <a:gd name="connsiteY2" fmla="*/ 0 h 44616"/>
                <a:gd name="connsiteX3" fmla="*/ 24028 w 22518"/>
                <a:gd name="connsiteY3" fmla="*/ 45917 h 44616"/>
                <a:gd name="connsiteX4" fmla="*/ 0 w 22518"/>
                <a:gd name="connsiteY4" fmla="*/ 45917 h 44616"/>
                <a:gd name="connsiteX5" fmla="*/ 0 w 22518"/>
                <a:gd name="connsiteY5" fmla="*/ 48004 h 44616"/>
                <a:gd name="connsiteX6" fmla="*/ 0 w 22518"/>
                <a:gd name="connsiteY6" fmla="*/ 45917 h 44616"/>
                <a:gd name="connsiteX7" fmla="*/ 0 w 2251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44616">
                  <a:moveTo>
                    <a:pt x="24028" y="0"/>
                  </a:moveTo>
                  <a:cubicBezTo>
                    <a:pt x="24028" y="-1153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45917"/>
                  </a:lnTo>
                  <a:lnTo>
                    <a:pt x="0" y="45917"/>
                  </a:lnTo>
                  <a:cubicBezTo>
                    <a:pt x="0" y="47070"/>
                    <a:pt x="0" y="48004"/>
                    <a:pt x="0" y="48004"/>
                  </a:cubicBezTo>
                  <a:cubicBezTo>
                    <a:pt x="0" y="48004"/>
                    <a:pt x="0" y="47070"/>
                    <a:pt x="0" y="4591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4" name="Voľný tvar 223">
              <a:extLst>
                <a:ext uri="{FF2B5EF4-FFF2-40B4-BE49-F238E27FC236}">
                  <a16:creationId xmlns:a16="http://schemas.microsoft.com/office/drawing/2014/main" id="{2E196069-B948-0547-B0C5-18DE30FFAD91}"/>
                </a:ext>
              </a:extLst>
            </p:cNvPr>
            <p:cNvSpPr/>
            <p:nvPr/>
          </p:nvSpPr>
          <p:spPr>
            <a:xfrm>
              <a:off x="4982702" y="9237918"/>
              <a:ext cx="95705" cy="5577"/>
            </a:xfrm>
            <a:custGeom>
              <a:avLst/>
              <a:gdLst>
                <a:gd name="connsiteX0" fmla="*/ 0 w 95705"/>
                <a:gd name="connsiteY0" fmla="*/ 0 h 0"/>
                <a:gd name="connsiteX1" fmla="*/ 96100 w 9570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705">
                  <a:moveTo>
                    <a:pt x="0" y="0"/>
                  </a:moveTo>
                  <a:lnTo>
                    <a:pt x="9610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5" name="Voľný tvar 224">
              <a:extLst>
                <a:ext uri="{FF2B5EF4-FFF2-40B4-BE49-F238E27FC236}">
                  <a16:creationId xmlns:a16="http://schemas.microsoft.com/office/drawing/2014/main" id="{F2A878BA-0151-F346-AB88-E68987894E98}"/>
                </a:ext>
              </a:extLst>
            </p:cNvPr>
            <p:cNvSpPr/>
            <p:nvPr/>
          </p:nvSpPr>
          <p:spPr>
            <a:xfrm>
              <a:off x="6446264" y="8931124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19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19"/>
                    <a:pt x="0" y="110619"/>
                  </a:cubicBezTo>
                  <a:cubicBezTo>
                    <a:pt x="0" y="110619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6" name="Voľný tvar 225">
              <a:extLst>
                <a:ext uri="{FF2B5EF4-FFF2-40B4-BE49-F238E27FC236}">
                  <a16:creationId xmlns:a16="http://schemas.microsoft.com/office/drawing/2014/main" id="{1BAC5C48-C369-CA45-BB2E-EE401CD524A1}"/>
                </a:ext>
              </a:extLst>
            </p:cNvPr>
            <p:cNvSpPr/>
            <p:nvPr/>
          </p:nvSpPr>
          <p:spPr>
            <a:xfrm>
              <a:off x="6447308" y="9052146"/>
              <a:ext cx="11259" cy="111541"/>
            </a:xfrm>
            <a:custGeom>
              <a:avLst/>
              <a:gdLst>
                <a:gd name="connsiteX0" fmla="*/ 0 w 11259"/>
                <a:gd name="connsiteY0" fmla="*/ 0 h 111541"/>
                <a:gd name="connsiteX1" fmla="*/ 0 w 11259"/>
                <a:gd name="connsiteY1" fmla="*/ -2087 h 111541"/>
                <a:gd name="connsiteX2" fmla="*/ 0 w 11259"/>
                <a:gd name="connsiteY2" fmla="*/ 0 h 111541"/>
                <a:gd name="connsiteX3" fmla="*/ 0 w 11259"/>
                <a:gd name="connsiteY3" fmla="*/ 108532 h 111541"/>
                <a:gd name="connsiteX4" fmla="*/ 13142 w 11259"/>
                <a:gd name="connsiteY4" fmla="*/ 108532 h 111541"/>
                <a:gd name="connsiteX5" fmla="*/ 13142 w 11259"/>
                <a:gd name="connsiteY5" fmla="*/ 110620 h 111541"/>
                <a:gd name="connsiteX6" fmla="*/ 13142 w 11259"/>
                <a:gd name="connsiteY6" fmla="*/ 108532 h 111541"/>
                <a:gd name="connsiteX7" fmla="*/ 13142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0" y="0"/>
                  </a:moveTo>
                  <a:cubicBezTo>
                    <a:pt x="0" y="-1153"/>
                    <a:pt x="0" y="-2087"/>
                    <a:pt x="0" y="-2087"/>
                  </a:cubicBezTo>
                  <a:cubicBezTo>
                    <a:pt x="0" y="-2087"/>
                    <a:pt x="0" y="-1153"/>
                    <a:pt x="0" y="0"/>
                  </a:cubicBezTo>
                  <a:lnTo>
                    <a:pt x="0" y="108532"/>
                  </a:lnTo>
                  <a:lnTo>
                    <a:pt x="13142" y="108532"/>
                  </a:lnTo>
                  <a:cubicBezTo>
                    <a:pt x="13142" y="109685"/>
                    <a:pt x="13142" y="110620"/>
                    <a:pt x="13142" y="110620"/>
                  </a:cubicBezTo>
                  <a:cubicBezTo>
                    <a:pt x="13142" y="110620"/>
                    <a:pt x="13142" y="109685"/>
                    <a:pt x="13142" y="108532"/>
                  </a:cubicBezTo>
                  <a:lnTo>
                    <a:pt x="13142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7" name="Voľný tvar 226">
              <a:extLst>
                <a:ext uri="{FF2B5EF4-FFF2-40B4-BE49-F238E27FC236}">
                  <a16:creationId xmlns:a16="http://schemas.microsoft.com/office/drawing/2014/main" id="{6E306426-6D8E-5949-BBC2-FF6A6627DBED}"/>
                </a:ext>
              </a:extLst>
            </p:cNvPr>
            <p:cNvSpPr/>
            <p:nvPr/>
          </p:nvSpPr>
          <p:spPr>
            <a:xfrm>
              <a:off x="6447333" y="9175343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3 h 111541"/>
                <a:gd name="connsiteX4" fmla="*/ 0 w 11259"/>
                <a:gd name="connsiteY4" fmla="*/ 108533 h 111541"/>
                <a:gd name="connsiteX5" fmla="*/ 0 w 11259"/>
                <a:gd name="connsiteY5" fmla="*/ 110620 h 111541"/>
                <a:gd name="connsiteX6" fmla="*/ 0 w 11259"/>
                <a:gd name="connsiteY6" fmla="*/ 108533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2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3"/>
                  </a:lnTo>
                  <a:lnTo>
                    <a:pt x="0" y="108533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8" name="Voľný tvar 227">
              <a:extLst>
                <a:ext uri="{FF2B5EF4-FFF2-40B4-BE49-F238E27FC236}">
                  <a16:creationId xmlns:a16="http://schemas.microsoft.com/office/drawing/2014/main" id="{DDE3AEE7-0C8E-854B-AD78-E52658694334}"/>
                </a:ext>
              </a:extLst>
            </p:cNvPr>
            <p:cNvSpPr/>
            <p:nvPr/>
          </p:nvSpPr>
          <p:spPr>
            <a:xfrm>
              <a:off x="6447333" y="9296366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20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9" name="Voľný tvar 228">
              <a:extLst>
                <a:ext uri="{FF2B5EF4-FFF2-40B4-BE49-F238E27FC236}">
                  <a16:creationId xmlns:a16="http://schemas.microsoft.com/office/drawing/2014/main" id="{3F1787FD-BC5A-0C4D-B1FE-0FFA67E760E4}"/>
                </a:ext>
              </a:extLst>
            </p:cNvPr>
            <p:cNvSpPr/>
            <p:nvPr/>
          </p:nvSpPr>
          <p:spPr>
            <a:xfrm>
              <a:off x="6449529" y="9419507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20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0" name="Voľný tvar 229">
              <a:extLst>
                <a:ext uri="{FF2B5EF4-FFF2-40B4-BE49-F238E27FC236}">
                  <a16:creationId xmlns:a16="http://schemas.microsoft.com/office/drawing/2014/main" id="{9A652434-B7FF-AE41-BF83-345DC872C43C}"/>
                </a:ext>
              </a:extLst>
            </p:cNvPr>
            <p:cNvSpPr/>
            <p:nvPr/>
          </p:nvSpPr>
          <p:spPr>
            <a:xfrm>
              <a:off x="6430951" y="8839270"/>
              <a:ext cx="28149" cy="83656"/>
            </a:xfrm>
            <a:custGeom>
              <a:avLst/>
              <a:gdLst>
                <a:gd name="connsiteX0" fmla="*/ 4391 w 28148"/>
                <a:gd name="connsiteY0" fmla="*/ 4183 h 83655"/>
                <a:gd name="connsiteX1" fmla="*/ 30570 w 28148"/>
                <a:gd name="connsiteY1" fmla="*/ 0 h 83655"/>
                <a:gd name="connsiteX2" fmla="*/ 30570 w 28148"/>
                <a:gd name="connsiteY2" fmla="*/ 85608 h 83655"/>
                <a:gd name="connsiteX3" fmla="*/ 13117 w 28148"/>
                <a:gd name="connsiteY3" fmla="*/ 83488 h 83655"/>
                <a:gd name="connsiteX4" fmla="*/ 15313 w 28148"/>
                <a:gd name="connsiteY4" fmla="*/ 37589 h 83655"/>
                <a:gd name="connsiteX5" fmla="*/ 0 w 28148"/>
                <a:gd name="connsiteY5" fmla="*/ 27160 h 83655"/>
                <a:gd name="connsiteX6" fmla="*/ 4391 w 28148"/>
                <a:gd name="connsiteY6" fmla="*/ 4183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48" h="83655">
                  <a:moveTo>
                    <a:pt x="4391" y="4183"/>
                  </a:moveTo>
                  <a:lnTo>
                    <a:pt x="30570" y="0"/>
                  </a:lnTo>
                  <a:lnTo>
                    <a:pt x="30570" y="85608"/>
                  </a:lnTo>
                  <a:lnTo>
                    <a:pt x="13117" y="83488"/>
                  </a:lnTo>
                  <a:lnTo>
                    <a:pt x="15313" y="37589"/>
                  </a:lnTo>
                  <a:lnTo>
                    <a:pt x="0" y="27160"/>
                  </a:lnTo>
                  <a:lnTo>
                    <a:pt x="4391" y="418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1" name="Voľný tvar 230">
              <a:extLst>
                <a:ext uri="{FF2B5EF4-FFF2-40B4-BE49-F238E27FC236}">
                  <a16:creationId xmlns:a16="http://schemas.microsoft.com/office/drawing/2014/main" id="{8FF63C2D-B771-9A4D-AD6F-8708245379C0}"/>
                </a:ext>
              </a:extLst>
            </p:cNvPr>
            <p:cNvSpPr/>
            <p:nvPr/>
          </p:nvSpPr>
          <p:spPr>
            <a:xfrm>
              <a:off x="5605238" y="886224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2" name="Voľný tvar 231">
              <a:extLst>
                <a:ext uri="{FF2B5EF4-FFF2-40B4-BE49-F238E27FC236}">
                  <a16:creationId xmlns:a16="http://schemas.microsoft.com/office/drawing/2014/main" id="{FF933D7A-9617-E04F-9879-BA0BCB43B9D9}"/>
                </a:ext>
              </a:extLst>
            </p:cNvPr>
            <p:cNvSpPr/>
            <p:nvPr/>
          </p:nvSpPr>
          <p:spPr>
            <a:xfrm>
              <a:off x="5871750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3" name="Voľný tvar 232">
              <a:extLst>
                <a:ext uri="{FF2B5EF4-FFF2-40B4-BE49-F238E27FC236}">
                  <a16:creationId xmlns:a16="http://schemas.microsoft.com/office/drawing/2014/main" id="{97643F64-999B-E848-AFDA-DAE9FED3364F}"/>
                </a:ext>
              </a:extLst>
            </p:cNvPr>
            <p:cNvSpPr/>
            <p:nvPr/>
          </p:nvSpPr>
          <p:spPr>
            <a:xfrm>
              <a:off x="5668629" y="886330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4" name="Voľný tvar 233">
              <a:extLst>
                <a:ext uri="{FF2B5EF4-FFF2-40B4-BE49-F238E27FC236}">
                  <a16:creationId xmlns:a16="http://schemas.microsoft.com/office/drawing/2014/main" id="{B9FFFDE8-8EAC-8843-A258-7EFBD7136851}"/>
                </a:ext>
              </a:extLst>
            </p:cNvPr>
            <p:cNvSpPr/>
            <p:nvPr/>
          </p:nvSpPr>
          <p:spPr>
            <a:xfrm>
              <a:off x="5804024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5" name="Voľný tvar 234">
              <a:extLst>
                <a:ext uri="{FF2B5EF4-FFF2-40B4-BE49-F238E27FC236}">
                  <a16:creationId xmlns:a16="http://schemas.microsoft.com/office/drawing/2014/main" id="{26738066-69ED-1444-B9D7-BD6DE5817F21}"/>
                </a:ext>
              </a:extLst>
            </p:cNvPr>
            <p:cNvSpPr/>
            <p:nvPr/>
          </p:nvSpPr>
          <p:spPr>
            <a:xfrm>
              <a:off x="5736298" y="886330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6" name="Voľný tvar 235">
              <a:extLst>
                <a:ext uri="{FF2B5EF4-FFF2-40B4-BE49-F238E27FC236}">
                  <a16:creationId xmlns:a16="http://schemas.microsoft.com/office/drawing/2014/main" id="{5115EC0A-1F5D-6F47-87F7-7B6B0CD71F49}"/>
                </a:ext>
              </a:extLst>
            </p:cNvPr>
            <p:cNvSpPr/>
            <p:nvPr/>
          </p:nvSpPr>
          <p:spPr>
            <a:xfrm>
              <a:off x="6007201" y="8861188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7" name="Voľný tvar 236">
              <a:extLst>
                <a:ext uri="{FF2B5EF4-FFF2-40B4-BE49-F238E27FC236}">
                  <a16:creationId xmlns:a16="http://schemas.microsoft.com/office/drawing/2014/main" id="{5F47E20E-A7D1-564F-8F0B-279364EE8C50}"/>
                </a:ext>
              </a:extLst>
            </p:cNvPr>
            <p:cNvSpPr/>
            <p:nvPr/>
          </p:nvSpPr>
          <p:spPr>
            <a:xfrm>
              <a:off x="5939475" y="8861188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8" name="Voľný tvar 237">
              <a:extLst>
                <a:ext uri="{FF2B5EF4-FFF2-40B4-BE49-F238E27FC236}">
                  <a16:creationId xmlns:a16="http://schemas.microsoft.com/office/drawing/2014/main" id="{EC63271A-AB7D-F64B-9250-F1DC5BE90378}"/>
                </a:ext>
              </a:extLst>
            </p:cNvPr>
            <p:cNvSpPr/>
            <p:nvPr/>
          </p:nvSpPr>
          <p:spPr>
            <a:xfrm>
              <a:off x="6074870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9" name="Voľný tvar 238">
              <a:extLst>
                <a:ext uri="{FF2B5EF4-FFF2-40B4-BE49-F238E27FC236}">
                  <a16:creationId xmlns:a16="http://schemas.microsoft.com/office/drawing/2014/main" id="{CE4F9F38-DC38-0E4A-A80F-BCC2590BCCA0}"/>
                </a:ext>
              </a:extLst>
            </p:cNvPr>
            <p:cNvSpPr/>
            <p:nvPr/>
          </p:nvSpPr>
          <p:spPr>
            <a:xfrm>
              <a:off x="6160104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0" name="Voľný tvar 239">
              <a:extLst>
                <a:ext uri="{FF2B5EF4-FFF2-40B4-BE49-F238E27FC236}">
                  <a16:creationId xmlns:a16="http://schemas.microsoft.com/office/drawing/2014/main" id="{39003B99-99A5-4545-BCB8-1703D7662538}"/>
                </a:ext>
              </a:extLst>
            </p:cNvPr>
            <p:cNvSpPr/>
            <p:nvPr/>
          </p:nvSpPr>
          <p:spPr>
            <a:xfrm>
              <a:off x="6254008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1" name="Voľný tvar 240">
              <a:extLst>
                <a:ext uri="{FF2B5EF4-FFF2-40B4-BE49-F238E27FC236}">
                  <a16:creationId xmlns:a16="http://schemas.microsoft.com/office/drawing/2014/main" id="{1B693A04-E561-EA41-B6EA-816AD03DEB64}"/>
                </a:ext>
              </a:extLst>
            </p:cNvPr>
            <p:cNvSpPr/>
            <p:nvPr/>
          </p:nvSpPr>
          <p:spPr>
            <a:xfrm>
              <a:off x="6330460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2" name="Voľný tvar 241">
              <a:extLst>
                <a:ext uri="{FF2B5EF4-FFF2-40B4-BE49-F238E27FC236}">
                  <a16:creationId xmlns:a16="http://schemas.microsoft.com/office/drawing/2014/main" id="{2350D928-C51C-A241-B373-D10A3DC09E38}"/>
                </a:ext>
              </a:extLst>
            </p:cNvPr>
            <p:cNvSpPr/>
            <p:nvPr/>
          </p:nvSpPr>
          <p:spPr>
            <a:xfrm>
              <a:off x="6395990" y="8704640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3" name="Voľný tvar 242">
              <a:extLst>
                <a:ext uri="{FF2B5EF4-FFF2-40B4-BE49-F238E27FC236}">
                  <a16:creationId xmlns:a16="http://schemas.microsoft.com/office/drawing/2014/main" id="{69336786-854A-4E44-9F86-395C82F25397}"/>
                </a:ext>
              </a:extLst>
            </p:cNvPr>
            <p:cNvSpPr/>
            <p:nvPr/>
          </p:nvSpPr>
          <p:spPr>
            <a:xfrm>
              <a:off x="6476833" y="8702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4" name="Voľný tvar 243">
              <a:extLst>
                <a:ext uri="{FF2B5EF4-FFF2-40B4-BE49-F238E27FC236}">
                  <a16:creationId xmlns:a16="http://schemas.microsoft.com/office/drawing/2014/main" id="{848AD4E7-2F3E-994A-BBFC-958DE4C34776}"/>
                </a:ext>
              </a:extLst>
            </p:cNvPr>
            <p:cNvSpPr/>
            <p:nvPr/>
          </p:nvSpPr>
          <p:spPr>
            <a:xfrm>
              <a:off x="6568541" y="8706759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5" name="Voľný tvar 244">
              <a:extLst>
                <a:ext uri="{FF2B5EF4-FFF2-40B4-BE49-F238E27FC236}">
                  <a16:creationId xmlns:a16="http://schemas.microsoft.com/office/drawing/2014/main" id="{1FB2814A-5907-8940-95F5-322B559BEB9A}"/>
                </a:ext>
              </a:extLst>
            </p:cNvPr>
            <p:cNvSpPr/>
            <p:nvPr/>
          </p:nvSpPr>
          <p:spPr>
            <a:xfrm>
              <a:off x="6662502" y="870882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6" name="Voľný tvar 245">
              <a:extLst>
                <a:ext uri="{FF2B5EF4-FFF2-40B4-BE49-F238E27FC236}">
                  <a16:creationId xmlns:a16="http://schemas.microsoft.com/office/drawing/2014/main" id="{D8CB2796-929A-0046-89DF-95DF8DD51AD7}"/>
                </a:ext>
              </a:extLst>
            </p:cNvPr>
            <p:cNvSpPr/>
            <p:nvPr/>
          </p:nvSpPr>
          <p:spPr>
            <a:xfrm>
              <a:off x="6758601" y="870882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7" name="Voľný tvar 246">
              <a:extLst>
                <a:ext uri="{FF2B5EF4-FFF2-40B4-BE49-F238E27FC236}">
                  <a16:creationId xmlns:a16="http://schemas.microsoft.com/office/drawing/2014/main" id="{998A9A51-F3E3-5647-82A0-52662F1A6772}"/>
                </a:ext>
              </a:extLst>
            </p:cNvPr>
            <p:cNvSpPr/>
            <p:nvPr/>
          </p:nvSpPr>
          <p:spPr>
            <a:xfrm>
              <a:off x="4871290" y="883826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8" name="Voľný tvar 247">
              <a:extLst>
                <a:ext uri="{FF2B5EF4-FFF2-40B4-BE49-F238E27FC236}">
                  <a16:creationId xmlns:a16="http://schemas.microsoft.com/office/drawing/2014/main" id="{0C63E175-4DC3-0B46-96D2-BC7E0568B115}"/>
                </a:ext>
              </a:extLst>
            </p:cNvPr>
            <p:cNvSpPr/>
            <p:nvPr/>
          </p:nvSpPr>
          <p:spPr>
            <a:xfrm>
              <a:off x="4947742" y="884239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9" name="Voľný tvar 248">
              <a:extLst>
                <a:ext uri="{FF2B5EF4-FFF2-40B4-BE49-F238E27FC236}">
                  <a16:creationId xmlns:a16="http://schemas.microsoft.com/office/drawing/2014/main" id="{2099FFE4-9CEF-8545-85E8-1C43CBC65DC0}"/>
                </a:ext>
              </a:extLst>
            </p:cNvPr>
            <p:cNvSpPr/>
            <p:nvPr/>
          </p:nvSpPr>
          <p:spPr>
            <a:xfrm>
              <a:off x="5039507" y="8846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0" name="Voľný tvar 249">
              <a:extLst>
                <a:ext uri="{FF2B5EF4-FFF2-40B4-BE49-F238E27FC236}">
                  <a16:creationId xmlns:a16="http://schemas.microsoft.com/office/drawing/2014/main" id="{B1D1DAA9-BECF-6B49-AFB0-C32D1CA424EC}"/>
                </a:ext>
              </a:extLst>
            </p:cNvPr>
            <p:cNvSpPr/>
            <p:nvPr/>
          </p:nvSpPr>
          <p:spPr>
            <a:xfrm>
              <a:off x="5118154" y="8846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1" name="Voľný tvar 250">
              <a:extLst>
                <a:ext uri="{FF2B5EF4-FFF2-40B4-BE49-F238E27FC236}">
                  <a16:creationId xmlns:a16="http://schemas.microsoft.com/office/drawing/2014/main" id="{D4A1DE5D-403A-DB4B-805D-89D533D4570F}"/>
                </a:ext>
              </a:extLst>
            </p:cNvPr>
            <p:cNvSpPr/>
            <p:nvPr/>
          </p:nvSpPr>
          <p:spPr>
            <a:xfrm>
              <a:off x="5203332" y="884869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2" name="Voľný tvar 251">
              <a:extLst>
                <a:ext uri="{FF2B5EF4-FFF2-40B4-BE49-F238E27FC236}">
                  <a16:creationId xmlns:a16="http://schemas.microsoft.com/office/drawing/2014/main" id="{24922989-5C11-A746-8FA6-F6E37F3C16C6}"/>
                </a:ext>
              </a:extLst>
            </p:cNvPr>
            <p:cNvSpPr/>
            <p:nvPr/>
          </p:nvSpPr>
          <p:spPr>
            <a:xfrm>
              <a:off x="4862564" y="8822594"/>
              <a:ext cx="22519" cy="345778"/>
            </a:xfrm>
            <a:custGeom>
              <a:avLst/>
              <a:gdLst>
                <a:gd name="connsiteX0" fmla="*/ 0 w 22518"/>
                <a:gd name="connsiteY0" fmla="*/ 0 h 345777"/>
                <a:gd name="connsiteX1" fmla="*/ 13117 w 22518"/>
                <a:gd name="connsiteY1" fmla="*/ 10429 h 345777"/>
                <a:gd name="connsiteX2" fmla="*/ 6530 w 22518"/>
                <a:gd name="connsiteY2" fmla="*/ 29224 h 345777"/>
                <a:gd name="connsiteX3" fmla="*/ 24039 w 22518"/>
                <a:gd name="connsiteY3" fmla="*/ 45899 h 345777"/>
                <a:gd name="connsiteX4" fmla="*/ 21843 w 22518"/>
                <a:gd name="connsiteY4" fmla="*/ 350630 h 34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8" h="345777">
                  <a:moveTo>
                    <a:pt x="0" y="0"/>
                  </a:moveTo>
                  <a:lnTo>
                    <a:pt x="13117" y="10429"/>
                  </a:lnTo>
                  <a:lnTo>
                    <a:pt x="6530" y="29224"/>
                  </a:lnTo>
                  <a:lnTo>
                    <a:pt x="24039" y="45899"/>
                  </a:lnTo>
                  <a:lnTo>
                    <a:pt x="21843" y="3506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3" name="Voľný tvar 252">
              <a:extLst>
                <a:ext uri="{FF2B5EF4-FFF2-40B4-BE49-F238E27FC236}">
                  <a16:creationId xmlns:a16="http://schemas.microsoft.com/office/drawing/2014/main" id="{204F57AF-667E-4E4C-A188-F8B32617070C}"/>
                </a:ext>
              </a:extLst>
            </p:cNvPr>
            <p:cNvSpPr/>
            <p:nvPr/>
          </p:nvSpPr>
          <p:spPr>
            <a:xfrm>
              <a:off x="5102841" y="8641006"/>
              <a:ext cx="140743" cy="156158"/>
            </a:xfrm>
            <a:custGeom>
              <a:avLst/>
              <a:gdLst>
                <a:gd name="connsiteX0" fmla="*/ 78647 w 140743"/>
                <a:gd name="connsiteY0" fmla="*/ 0 h 156157"/>
                <a:gd name="connsiteX1" fmla="*/ 0 w 140743"/>
                <a:gd name="connsiteY1" fmla="*/ 110593 h 156157"/>
                <a:gd name="connsiteX2" fmla="*/ 74256 w 140743"/>
                <a:gd name="connsiteY2" fmla="*/ 108530 h 156157"/>
                <a:gd name="connsiteX3" fmla="*/ 144177 w 140743"/>
                <a:gd name="connsiteY3" fmla="*/ 16675 h 156157"/>
                <a:gd name="connsiteX4" fmla="*/ 76452 w 140743"/>
                <a:gd name="connsiteY4" fmla="*/ 158612 h 156157"/>
                <a:gd name="connsiteX5" fmla="*/ 74538 w 140743"/>
                <a:gd name="connsiteY5" fmla="*/ 113214 h 156157"/>
                <a:gd name="connsiteX6" fmla="*/ 6587 w 140743"/>
                <a:gd name="connsiteY6" fmla="*/ 112712 h 156157"/>
                <a:gd name="connsiteX7" fmla="*/ 7094 w 140743"/>
                <a:gd name="connsiteY7" fmla="*/ 157887 h 156157"/>
                <a:gd name="connsiteX8" fmla="*/ 76452 w 140743"/>
                <a:gd name="connsiteY8" fmla="*/ 158612 h 156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743" h="156157">
                  <a:moveTo>
                    <a:pt x="78647" y="0"/>
                  </a:moveTo>
                  <a:lnTo>
                    <a:pt x="0" y="110593"/>
                  </a:lnTo>
                  <a:lnTo>
                    <a:pt x="74256" y="108530"/>
                  </a:lnTo>
                  <a:lnTo>
                    <a:pt x="144177" y="16675"/>
                  </a:lnTo>
                  <a:lnTo>
                    <a:pt x="76452" y="158612"/>
                  </a:lnTo>
                  <a:lnTo>
                    <a:pt x="74538" y="113214"/>
                  </a:lnTo>
                  <a:lnTo>
                    <a:pt x="6587" y="112712"/>
                  </a:lnTo>
                  <a:lnTo>
                    <a:pt x="7094" y="157887"/>
                  </a:lnTo>
                  <a:lnTo>
                    <a:pt x="76452" y="1586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4" name="Voľný tvar 253">
              <a:extLst>
                <a:ext uri="{FF2B5EF4-FFF2-40B4-BE49-F238E27FC236}">
                  <a16:creationId xmlns:a16="http://schemas.microsoft.com/office/drawing/2014/main" id="{0BEB07A3-1A38-5446-8003-B89A3241875D}"/>
                </a:ext>
              </a:extLst>
            </p:cNvPr>
            <p:cNvSpPr/>
            <p:nvPr/>
          </p:nvSpPr>
          <p:spPr>
            <a:xfrm>
              <a:off x="5644590" y="8486577"/>
              <a:ext cx="67557" cy="72502"/>
            </a:xfrm>
            <a:custGeom>
              <a:avLst/>
              <a:gdLst>
                <a:gd name="connsiteX0" fmla="*/ 0 w 67556"/>
                <a:gd name="connsiteY0" fmla="*/ 0 h 72501"/>
                <a:gd name="connsiteX1" fmla="*/ 2196 w 67556"/>
                <a:gd name="connsiteY1" fmla="*/ 77186 h 72501"/>
                <a:gd name="connsiteX2" fmla="*/ 72061 w 67556"/>
                <a:gd name="connsiteY2" fmla="*/ 77186 h 72501"/>
                <a:gd name="connsiteX3" fmla="*/ 72061 w 67556"/>
                <a:gd name="connsiteY3" fmla="*/ 0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72501">
                  <a:moveTo>
                    <a:pt x="0" y="0"/>
                  </a:moveTo>
                  <a:lnTo>
                    <a:pt x="2196" y="77186"/>
                  </a:lnTo>
                  <a:lnTo>
                    <a:pt x="72061" y="77186"/>
                  </a:lnTo>
                  <a:lnTo>
                    <a:pt x="7206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5" name="Voľný tvar 254">
              <a:extLst>
                <a:ext uri="{FF2B5EF4-FFF2-40B4-BE49-F238E27FC236}">
                  <a16:creationId xmlns:a16="http://schemas.microsoft.com/office/drawing/2014/main" id="{8F11DD0B-6E25-0546-826C-92703DF3F0D2}"/>
                </a:ext>
              </a:extLst>
            </p:cNvPr>
            <p:cNvSpPr/>
            <p:nvPr/>
          </p:nvSpPr>
          <p:spPr>
            <a:xfrm>
              <a:off x="6127339" y="8490704"/>
              <a:ext cx="61927" cy="66925"/>
            </a:xfrm>
            <a:custGeom>
              <a:avLst/>
              <a:gdLst>
                <a:gd name="connsiteX0" fmla="*/ 2139 w 61927"/>
                <a:gd name="connsiteY0" fmla="*/ 6302 h 66924"/>
                <a:gd name="connsiteX1" fmla="*/ 0 w 61927"/>
                <a:gd name="connsiteY1" fmla="*/ 68877 h 66924"/>
                <a:gd name="connsiteX2" fmla="*/ 63334 w 61927"/>
                <a:gd name="connsiteY2" fmla="*/ 68877 h 66924"/>
                <a:gd name="connsiteX3" fmla="*/ 65530 w 61927"/>
                <a:gd name="connsiteY3" fmla="*/ 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66924">
                  <a:moveTo>
                    <a:pt x="2139" y="6302"/>
                  </a:moveTo>
                  <a:lnTo>
                    <a:pt x="0" y="68877"/>
                  </a:lnTo>
                  <a:lnTo>
                    <a:pt x="63334" y="68877"/>
                  </a:lnTo>
                  <a:lnTo>
                    <a:pt x="655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6" name="Voľný tvar 255">
              <a:extLst>
                <a:ext uri="{FF2B5EF4-FFF2-40B4-BE49-F238E27FC236}">
                  <a16:creationId xmlns:a16="http://schemas.microsoft.com/office/drawing/2014/main" id="{C25F24FE-6781-7E40-BA93-F858AC409B5E}"/>
                </a:ext>
              </a:extLst>
            </p:cNvPr>
            <p:cNvSpPr/>
            <p:nvPr/>
          </p:nvSpPr>
          <p:spPr>
            <a:xfrm>
              <a:off x="5760337" y="8659800"/>
              <a:ext cx="90076" cy="105964"/>
            </a:xfrm>
            <a:custGeom>
              <a:avLst/>
              <a:gdLst>
                <a:gd name="connsiteX0" fmla="*/ 4391 w 90075"/>
                <a:gd name="connsiteY0" fmla="*/ 0 h 105964"/>
                <a:gd name="connsiteX1" fmla="*/ 0 w 90075"/>
                <a:gd name="connsiteY1" fmla="*/ 108530 h 105964"/>
                <a:gd name="connsiteX2" fmla="*/ 91765 w 90075"/>
                <a:gd name="connsiteY2" fmla="*/ 104347 h 105964"/>
                <a:gd name="connsiteX3" fmla="*/ 87374 w 90075"/>
                <a:gd name="connsiteY3" fmla="*/ 6246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5" h="105964">
                  <a:moveTo>
                    <a:pt x="4391" y="0"/>
                  </a:moveTo>
                  <a:lnTo>
                    <a:pt x="0" y="108530"/>
                  </a:lnTo>
                  <a:lnTo>
                    <a:pt x="91765" y="104347"/>
                  </a:lnTo>
                  <a:lnTo>
                    <a:pt x="87374" y="624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7" name="Voľný tvar 256">
              <a:extLst>
                <a:ext uri="{FF2B5EF4-FFF2-40B4-BE49-F238E27FC236}">
                  <a16:creationId xmlns:a16="http://schemas.microsoft.com/office/drawing/2014/main" id="{9EDEB018-BC0B-E347-87C4-89E9AAE0E71F}"/>
                </a:ext>
              </a:extLst>
            </p:cNvPr>
            <p:cNvSpPr/>
            <p:nvPr/>
          </p:nvSpPr>
          <p:spPr>
            <a:xfrm>
              <a:off x="6181948" y="8663983"/>
              <a:ext cx="90076" cy="100387"/>
            </a:xfrm>
            <a:custGeom>
              <a:avLst/>
              <a:gdLst>
                <a:gd name="connsiteX0" fmla="*/ 0 w 90075"/>
                <a:gd name="connsiteY0" fmla="*/ 0 h 100387"/>
                <a:gd name="connsiteX1" fmla="*/ 4335 w 90075"/>
                <a:gd name="connsiteY1" fmla="*/ 104347 h 100387"/>
                <a:gd name="connsiteX2" fmla="*/ 93904 w 90075"/>
                <a:gd name="connsiteY2" fmla="*/ 100164 h 100387"/>
                <a:gd name="connsiteX3" fmla="*/ 89513 w 90075"/>
                <a:gd name="connsiteY3" fmla="*/ 4183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5" h="100387">
                  <a:moveTo>
                    <a:pt x="0" y="0"/>
                  </a:moveTo>
                  <a:cubicBezTo>
                    <a:pt x="2139" y="16676"/>
                    <a:pt x="4335" y="104347"/>
                    <a:pt x="4335" y="104347"/>
                  </a:cubicBezTo>
                  <a:lnTo>
                    <a:pt x="93904" y="100164"/>
                  </a:lnTo>
                  <a:lnTo>
                    <a:pt x="89513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8" name="Voľný tvar 257">
              <a:extLst>
                <a:ext uri="{FF2B5EF4-FFF2-40B4-BE49-F238E27FC236}">
                  <a16:creationId xmlns:a16="http://schemas.microsoft.com/office/drawing/2014/main" id="{3EC60716-B479-1F48-9AA0-EB9CDD5C9F49}"/>
                </a:ext>
              </a:extLst>
            </p:cNvPr>
            <p:cNvSpPr/>
            <p:nvPr/>
          </p:nvSpPr>
          <p:spPr>
            <a:xfrm>
              <a:off x="5120349" y="8764147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1307 h 27885"/>
                <a:gd name="connsiteX3" fmla="*/ 0 w 1125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1307"/>
                  </a:lnTo>
                  <a:lnTo>
                    <a:pt x="0" y="31307"/>
                  </a:lnTo>
                  <a:close/>
                </a:path>
              </a:pathLst>
            </a:custGeom>
            <a:solidFill>
              <a:srgbClr val="F9F9F9"/>
            </a:solidFill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9" name="Voľný tvar 258">
              <a:extLst>
                <a:ext uri="{FF2B5EF4-FFF2-40B4-BE49-F238E27FC236}">
                  <a16:creationId xmlns:a16="http://schemas.microsoft.com/office/drawing/2014/main" id="{903465E2-E1BC-4044-BDAD-3CA0AFEF2C82}"/>
                </a:ext>
              </a:extLst>
            </p:cNvPr>
            <p:cNvSpPr/>
            <p:nvPr/>
          </p:nvSpPr>
          <p:spPr>
            <a:xfrm>
              <a:off x="5153115" y="8764147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1307 h 27885"/>
                <a:gd name="connsiteX3" fmla="*/ 0 w 1125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1307"/>
                  </a:lnTo>
                  <a:lnTo>
                    <a:pt x="0" y="31307"/>
                  </a:lnTo>
                  <a:close/>
                </a:path>
              </a:pathLst>
            </a:custGeom>
            <a:solidFill>
              <a:srgbClr val="F9F9F9"/>
            </a:solidFill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0" name="Voľný tvar 259">
              <a:extLst>
                <a:ext uri="{FF2B5EF4-FFF2-40B4-BE49-F238E27FC236}">
                  <a16:creationId xmlns:a16="http://schemas.microsoft.com/office/drawing/2014/main" id="{D12BC492-2643-0444-916F-27D15E27C0F5}"/>
                </a:ext>
              </a:extLst>
            </p:cNvPr>
            <p:cNvSpPr/>
            <p:nvPr/>
          </p:nvSpPr>
          <p:spPr>
            <a:xfrm>
              <a:off x="5655512" y="8567946"/>
              <a:ext cx="11259" cy="22308"/>
            </a:xfrm>
            <a:custGeom>
              <a:avLst/>
              <a:gdLst>
                <a:gd name="connsiteX0" fmla="*/ 0 w 11259"/>
                <a:gd name="connsiteY0" fmla="*/ 0 h 22308"/>
                <a:gd name="connsiteX1" fmla="*/ 13106 w 11259"/>
                <a:gd name="connsiteY1" fmla="*/ 0 h 22308"/>
                <a:gd name="connsiteX2" fmla="*/ 13106 w 11259"/>
                <a:gd name="connsiteY2" fmla="*/ 27133 h 22308"/>
                <a:gd name="connsiteX3" fmla="*/ 0 w 11259"/>
                <a:gd name="connsiteY3" fmla="*/ 27133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2308">
                  <a:moveTo>
                    <a:pt x="0" y="0"/>
                  </a:moveTo>
                  <a:lnTo>
                    <a:pt x="13106" y="0"/>
                  </a:lnTo>
                  <a:lnTo>
                    <a:pt x="13106" y="27133"/>
                  </a:lnTo>
                  <a:lnTo>
                    <a:pt x="0" y="2713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1" name="Voľný tvar 260">
              <a:extLst>
                <a:ext uri="{FF2B5EF4-FFF2-40B4-BE49-F238E27FC236}">
                  <a16:creationId xmlns:a16="http://schemas.microsoft.com/office/drawing/2014/main" id="{3E4852CE-8466-7D4C-ACEF-6E882421EF17}"/>
                </a:ext>
              </a:extLst>
            </p:cNvPr>
            <p:cNvSpPr/>
            <p:nvPr/>
          </p:nvSpPr>
          <p:spPr>
            <a:xfrm>
              <a:off x="5683886" y="8572129"/>
              <a:ext cx="16889" cy="22308"/>
            </a:xfrm>
            <a:custGeom>
              <a:avLst/>
              <a:gdLst>
                <a:gd name="connsiteX0" fmla="*/ 0 w 16889"/>
                <a:gd name="connsiteY0" fmla="*/ 0 h 22308"/>
                <a:gd name="connsiteX1" fmla="*/ 17476 w 16889"/>
                <a:gd name="connsiteY1" fmla="*/ 0 h 22308"/>
                <a:gd name="connsiteX2" fmla="*/ 17476 w 16889"/>
                <a:gd name="connsiteY2" fmla="*/ 25046 h 22308"/>
                <a:gd name="connsiteX3" fmla="*/ 0 w 16889"/>
                <a:gd name="connsiteY3" fmla="*/ 25046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22308">
                  <a:moveTo>
                    <a:pt x="0" y="0"/>
                  </a:moveTo>
                  <a:lnTo>
                    <a:pt x="17476" y="0"/>
                  </a:lnTo>
                  <a:lnTo>
                    <a:pt x="17476" y="25046"/>
                  </a:lnTo>
                  <a:lnTo>
                    <a:pt x="0" y="2504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2" name="Voľný tvar 261">
              <a:extLst>
                <a:ext uri="{FF2B5EF4-FFF2-40B4-BE49-F238E27FC236}">
                  <a16:creationId xmlns:a16="http://schemas.microsoft.com/office/drawing/2014/main" id="{67B1D87E-B448-2140-8715-1C72AA97E5E7}"/>
                </a:ext>
              </a:extLst>
            </p:cNvPr>
            <p:cNvSpPr/>
            <p:nvPr/>
          </p:nvSpPr>
          <p:spPr>
            <a:xfrm>
              <a:off x="6136066" y="8565883"/>
              <a:ext cx="11259" cy="22308"/>
            </a:xfrm>
            <a:custGeom>
              <a:avLst/>
              <a:gdLst>
                <a:gd name="connsiteX0" fmla="*/ 0 w 11259"/>
                <a:gd name="connsiteY0" fmla="*/ 0 h 22308"/>
                <a:gd name="connsiteX1" fmla="*/ 15291 w 11259"/>
                <a:gd name="connsiteY1" fmla="*/ 0 h 22308"/>
                <a:gd name="connsiteX2" fmla="*/ 15291 w 11259"/>
                <a:gd name="connsiteY2" fmla="*/ 25046 h 22308"/>
                <a:gd name="connsiteX3" fmla="*/ 0 w 11259"/>
                <a:gd name="connsiteY3" fmla="*/ 25046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2308">
                  <a:moveTo>
                    <a:pt x="0" y="0"/>
                  </a:moveTo>
                  <a:lnTo>
                    <a:pt x="15291" y="0"/>
                  </a:lnTo>
                  <a:lnTo>
                    <a:pt x="15291" y="25046"/>
                  </a:lnTo>
                  <a:lnTo>
                    <a:pt x="0" y="2504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3" name="Voľný tvar 262">
              <a:extLst>
                <a:ext uri="{FF2B5EF4-FFF2-40B4-BE49-F238E27FC236}">
                  <a16:creationId xmlns:a16="http://schemas.microsoft.com/office/drawing/2014/main" id="{C939AC2E-662F-644C-B0FD-509BA7B2E5FE}"/>
                </a:ext>
              </a:extLst>
            </p:cNvPr>
            <p:cNvSpPr/>
            <p:nvPr/>
          </p:nvSpPr>
          <p:spPr>
            <a:xfrm>
              <a:off x="6168831" y="8565883"/>
              <a:ext cx="5630" cy="27885"/>
            </a:xfrm>
            <a:custGeom>
              <a:avLst/>
              <a:gdLst>
                <a:gd name="connsiteX0" fmla="*/ 0 w 5629"/>
                <a:gd name="connsiteY0" fmla="*/ 0 h 27885"/>
                <a:gd name="connsiteX1" fmla="*/ 10922 w 5629"/>
                <a:gd name="connsiteY1" fmla="*/ 0 h 27885"/>
                <a:gd name="connsiteX2" fmla="*/ 10922 w 5629"/>
                <a:gd name="connsiteY2" fmla="*/ 31307 h 27885"/>
                <a:gd name="connsiteX3" fmla="*/ 0 w 562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27885">
                  <a:moveTo>
                    <a:pt x="0" y="0"/>
                  </a:moveTo>
                  <a:lnTo>
                    <a:pt x="10922" y="0"/>
                  </a:lnTo>
                  <a:lnTo>
                    <a:pt x="10922" y="31307"/>
                  </a:lnTo>
                  <a:lnTo>
                    <a:pt x="0" y="3130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4" name="Voľný tvar 263">
              <a:extLst>
                <a:ext uri="{FF2B5EF4-FFF2-40B4-BE49-F238E27FC236}">
                  <a16:creationId xmlns:a16="http://schemas.microsoft.com/office/drawing/2014/main" id="{8E04F19B-998A-7C49-90D3-B382B6CDB451}"/>
                </a:ext>
              </a:extLst>
            </p:cNvPr>
            <p:cNvSpPr/>
            <p:nvPr/>
          </p:nvSpPr>
          <p:spPr>
            <a:xfrm>
              <a:off x="5782181" y="8774576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5" name="Voľný tvar 264">
              <a:extLst>
                <a:ext uri="{FF2B5EF4-FFF2-40B4-BE49-F238E27FC236}">
                  <a16:creationId xmlns:a16="http://schemas.microsoft.com/office/drawing/2014/main" id="{E1AD92C8-5120-0445-9D9E-1DAEE2E26255}"/>
                </a:ext>
              </a:extLst>
            </p:cNvPr>
            <p:cNvSpPr/>
            <p:nvPr/>
          </p:nvSpPr>
          <p:spPr>
            <a:xfrm>
              <a:off x="5817141" y="8776695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3106 w 11259"/>
                <a:gd name="connsiteY1" fmla="*/ 0 h 27885"/>
                <a:gd name="connsiteX2" fmla="*/ 13106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3106" y="0"/>
                  </a:lnTo>
                  <a:lnTo>
                    <a:pt x="13106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6" name="Voľný tvar 265">
              <a:extLst>
                <a:ext uri="{FF2B5EF4-FFF2-40B4-BE49-F238E27FC236}">
                  <a16:creationId xmlns:a16="http://schemas.microsoft.com/office/drawing/2014/main" id="{947F493F-E264-1140-9C30-442F3B6F05D6}"/>
                </a:ext>
              </a:extLst>
            </p:cNvPr>
            <p:cNvSpPr/>
            <p:nvPr/>
          </p:nvSpPr>
          <p:spPr>
            <a:xfrm>
              <a:off x="6199400" y="8778759"/>
              <a:ext cx="16889" cy="27885"/>
            </a:xfrm>
            <a:custGeom>
              <a:avLst/>
              <a:gdLst>
                <a:gd name="connsiteX0" fmla="*/ 0 w 16889"/>
                <a:gd name="connsiteY0" fmla="*/ 0 h 27885"/>
                <a:gd name="connsiteX1" fmla="*/ 17476 w 16889"/>
                <a:gd name="connsiteY1" fmla="*/ 0 h 27885"/>
                <a:gd name="connsiteX2" fmla="*/ 17476 w 16889"/>
                <a:gd name="connsiteY2" fmla="*/ 31307 h 27885"/>
                <a:gd name="connsiteX3" fmla="*/ 0 w 1688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27885">
                  <a:moveTo>
                    <a:pt x="0" y="0"/>
                  </a:moveTo>
                  <a:lnTo>
                    <a:pt x="17476" y="0"/>
                  </a:lnTo>
                  <a:lnTo>
                    <a:pt x="17476" y="31307"/>
                  </a:lnTo>
                  <a:lnTo>
                    <a:pt x="0" y="3130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7" name="Voľný tvar 266">
              <a:extLst>
                <a:ext uri="{FF2B5EF4-FFF2-40B4-BE49-F238E27FC236}">
                  <a16:creationId xmlns:a16="http://schemas.microsoft.com/office/drawing/2014/main" id="{0F21291B-ABDA-9647-A913-4CF5B53C1652}"/>
                </a:ext>
              </a:extLst>
            </p:cNvPr>
            <p:cNvSpPr/>
            <p:nvPr/>
          </p:nvSpPr>
          <p:spPr>
            <a:xfrm>
              <a:off x="6234361" y="8776695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8" name="Voľný tvar 267">
              <a:extLst>
                <a:ext uri="{FF2B5EF4-FFF2-40B4-BE49-F238E27FC236}">
                  <a16:creationId xmlns:a16="http://schemas.microsoft.com/office/drawing/2014/main" id="{DF444C60-E56B-B740-A8C6-6AA546682BEE}"/>
                </a:ext>
              </a:extLst>
            </p:cNvPr>
            <p:cNvSpPr/>
            <p:nvPr/>
          </p:nvSpPr>
          <p:spPr>
            <a:xfrm>
              <a:off x="5648561" y="8567835"/>
              <a:ext cx="61927" cy="33462"/>
            </a:xfrm>
            <a:custGeom>
              <a:avLst/>
              <a:gdLst>
                <a:gd name="connsiteX0" fmla="*/ 646 w 61927"/>
                <a:gd name="connsiteY0" fmla="*/ 0 h 33462"/>
                <a:gd name="connsiteX1" fmla="*/ 2560 w 61927"/>
                <a:gd name="connsiteY1" fmla="*/ 37701 h 33462"/>
                <a:gd name="connsiteX2" fmla="*/ 63755 w 61927"/>
                <a:gd name="connsiteY2" fmla="*/ 37701 h 33462"/>
                <a:gd name="connsiteX3" fmla="*/ 62798 w 61927"/>
                <a:gd name="connsiteY3" fmla="*/ 725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33462">
                  <a:moveTo>
                    <a:pt x="646" y="0"/>
                  </a:moveTo>
                  <a:cubicBezTo>
                    <a:pt x="-1550" y="20858"/>
                    <a:pt x="2560" y="37701"/>
                    <a:pt x="2560" y="37701"/>
                  </a:cubicBezTo>
                  <a:lnTo>
                    <a:pt x="63755" y="37701"/>
                  </a:lnTo>
                  <a:lnTo>
                    <a:pt x="62798" y="72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9" name="Voľný tvar 268">
              <a:extLst>
                <a:ext uri="{FF2B5EF4-FFF2-40B4-BE49-F238E27FC236}">
                  <a16:creationId xmlns:a16="http://schemas.microsoft.com/office/drawing/2014/main" id="{150EEDA9-7352-F240-BBDC-FD84813DE521}"/>
                </a:ext>
              </a:extLst>
            </p:cNvPr>
            <p:cNvSpPr/>
            <p:nvPr/>
          </p:nvSpPr>
          <p:spPr>
            <a:xfrm>
              <a:off x="6125144" y="8557517"/>
              <a:ext cx="61927" cy="44616"/>
            </a:xfrm>
            <a:custGeom>
              <a:avLst/>
              <a:gdLst>
                <a:gd name="connsiteX0" fmla="*/ 0 w 61927"/>
                <a:gd name="connsiteY0" fmla="*/ 0 h 44616"/>
                <a:gd name="connsiteX1" fmla="*/ 4335 w 61927"/>
                <a:gd name="connsiteY1" fmla="*/ 45899 h 44616"/>
                <a:gd name="connsiteX2" fmla="*/ 65530 w 61927"/>
                <a:gd name="connsiteY2" fmla="*/ 48019 h 44616"/>
                <a:gd name="connsiteX3" fmla="*/ 63334 w 61927"/>
                <a:gd name="connsiteY3" fmla="*/ 4183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44616">
                  <a:moveTo>
                    <a:pt x="0" y="0"/>
                  </a:moveTo>
                  <a:lnTo>
                    <a:pt x="4335" y="45899"/>
                  </a:lnTo>
                  <a:lnTo>
                    <a:pt x="65530" y="48019"/>
                  </a:lnTo>
                  <a:lnTo>
                    <a:pt x="63334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0" name="Voľný tvar 269">
              <a:extLst>
                <a:ext uri="{FF2B5EF4-FFF2-40B4-BE49-F238E27FC236}">
                  <a16:creationId xmlns:a16="http://schemas.microsoft.com/office/drawing/2014/main" id="{1843668F-46E7-5A49-9C33-85C9647DA0F4}"/>
                </a:ext>
              </a:extLst>
            </p:cNvPr>
            <p:cNvSpPr/>
            <p:nvPr/>
          </p:nvSpPr>
          <p:spPr>
            <a:xfrm>
              <a:off x="5773455" y="8770393"/>
              <a:ext cx="67557" cy="44616"/>
            </a:xfrm>
            <a:custGeom>
              <a:avLst/>
              <a:gdLst>
                <a:gd name="connsiteX0" fmla="*/ 0 w 67556"/>
                <a:gd name="connsiteY0" fmla="*/ 2119 h 44616"/>
                <a:gd name="connsiteX1" fmla="*/ 2196 w 67556"/>
                <a:gd name="connsiteY1" fmla="*/ 45955 h 44616"/>
                <a:gd name="connsiteX2" fmla="*/ 67726 w 67556"/>
                <a:gd name="connsiteY2" fmla="*/ 43836 h 44616"/>
                <a:gd name="connsiteX3" fmla="*/ 65530 w 67556"/>
                <a:gd name="connsiteY3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44616">
                  <a:moveTo>
                    <a:pt x="0" y="2119"/>
                  </a:moveTo>
                  <a:lnTo>
                    <a:pt x="2196" y="45955"/>
                  </a:lnTo>
                  <a:lnTo>
                    <a:pt x="67726" y="43836"/>
                  </a:lnTo>
                  <a:lnTo>
                    <a:pt x="655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1" name="Voľný tvar 270">
              <a:extLst>
                <a:ext uri="{FF2B5EF4-FFF2-40B4-BE49-F238E27FC236}">
                  <a16:creationId xmlns:a16="http://schemas.microsoft.com/office/drawing/2014/main" id="{C8F2430F-3CE3-5745-999F-478DEC3889E9}"/>
                </a:ext>
              </a:extLst>
            </p:cNvPr>
            <p:cNvSpPr/>
            <p:nvPr/>
          </p:nvSpPr>
          <p:spPr>
            <a:xfrm>
              <a:off x="6190674" y="8768330"/>
              <a:ext cx="73187" cy="50194"/>
            </a:xfrm>
            <a:custGeom>
              <a:avLst/>
              <a:gdLst>
                <a:gd name="connsiteX0" fmla="*/ 0 w 73186"/>
                <a:gd name="connsiteY0" fmla="*/ 2063 h 50193"/>
                <a:gd name="connsiteX1" fmla="*/ 4335 w 73186"/>
                <a:gd name="connsiteY1" fmla="*/ 52145 h 50193"/>
                <a:gd name="connsiteX2" fmla="*/ 76452 w 73186"/>
                <a:gd name="connsiteY2" fmla="*/ 50082 h 50193"/>
                <a:gd name="connsiteX3" fmla="*/ 72061 w 73186"/>
                <a:gd name="connsiteY3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86" h="50193">
                  <a:moveTo>
                    <a:pt x="0" y="2063"/>
                  </a:moveTo>
                  <a:lnTo>
                    <a:pt x="4335" y="52145"/>
                  </a:lnTo>
                  <a:lnTo>
                    <a:pt x="76452" y="50082"/>
                  </a:lnTo>
                  <a:lnTo>
                    <a:pt x="7206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2" name="Voľný tvar 271">
              <a:extLst>
                <a:ext uri="{FF2B5EF4-FFF2-40B4-BE49-F238E27FC236}">
                  <a16:creationId xmlns:a16="http://schemas.microsoft.com/office/drawing/2014/main" id="{C44B0128-6D1E-3D45-9D45-0F4FE290BDFB}"/>
                </a:ext>
              </a:extLst>
            </p:cNvPr>
            <p:cNvSpPr/>
            <p:nvPr/>
          </p:nvSpPr>
          <p:spPr>
            <a:xfrm>
              <a:off x="4827603" y="8653554"/>
              <a:ext cx="28149" cy="72502"/>
            </a:xfrm>
            <a:custGeom>
              <a:avLst/>
              <a:gdLst>
                <a:gd name="connsiteX0" fmla="*/ 2196 w 28148"/>
                <a:gd name="connsiteY0" fmla="*/ 73004 h 72501"/>
                <a:gd name="connsiteX1" fmla="*/ 28430 w 28148"/>
                <a:gd name="connsiteY1" fmla="*/ 73004 h 72501"/>
                <a:gd name="connsiteX2" fmla="*/ 28430 w 28148"/>
                <a:gd name="connsiteY2" fmla="*/ 16675 h 72501"/>
                <a:gd name="connsiteX3" fmla="*/ 13117 w 28148"/>
                <a:gd name="connsiteY3" fmla="*/ 0 h 72501"/>
                <a:gd name="connsiteX4" fmla="*/ 0 w 28148"/>
                <a:gd name="connsiteY4" fmla="*/ 20858 h 72501"/>
                <a:gd name="connsiteX5" fmla="*/ 2196 w 28148"/>
                <a:gd name="connsiteY5" fmla="*/ 73004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04"/>
                  </a:moveTo>
                  <a:lnTo>
                    <a:pt x="28430" y="73004"/>
                  </a:lnTo>
                  <a:lnTo>
                    <a:pt x="28430" y="16675"/>
                  </a:lnTo>
                  <a:cubicBezTo>
                    <a:pt x="24658" y="9816"/>
                    <a:pt x="18860" y="4908"/>
                    <a:pt x="13117" y="0"/>
                  </a:cubicBezTo>
                  <a:cubicBezTo>
                    <a:pt x="2533" y="3346"/>
                    <a:pt x="450" y="11600"/>
                    <a:pt x="0" y="20858"/>
                  </a:cubicBezTo>
                  <a:lnTo>
                    <a:pt x="2196" y="73004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3" name="Voľný tvar 272">
              <a:extLst>
                <a:ext uri="{FF2B5EF4-FFF2-40B4-BE49-F238E27FC236}">
                  <a16:creationId xmlns:a16="http://schemas.microsoft.com/office/drawing/2014/main" id="{59441C28-53FB-614F-BDA4-92DDC0EB30C8}"/>
                </a:ext>
              </a:extLst>
            </p:cNvPr>
            <p:cNvSpPr/>
            <p:nvPr/>
          </p:nvSpPr>
          <p:spPr>
            <a:xfrm>
              <a:off x="4806942" y="8384572"/>
              <a:ext cx="28149" cy="72502"/>
            </a:xfrm>
            <a:custGeom>
              <a:avLst/>
              <a:gdLst>
                <a:gd name="connsiteX0" fmla="*/ 2196 w 28148"/>
                <a:gd name="connsiteY0" fmla="*/ 73059 h 72501"/>
                <a:gd name="connsiteX1" fmla="*/ 28430 w 28148"/>
                <a:gd name="connsiteY1" fmla="*/ 73059 h 72501"/>
                <a:gd name="connsiteX2" fmla="*/ 28430 w 28148"/>
                <a:gd name="connsiteY2" fmla="*/ 16731 h 72501"/>
                <a:gd name="connsiteX3" fmla="*/ 13117 w 28148"/>
                <a:gd name="connsiteY3" fmla="*/ 0 h 72501"/>
                <a:gd name="connsiteX4" fmla="*/ 0 w 28148"/>
                <a:gd name="connsiteY4" fmla="*/ 20914 h 72501"/>
                <a:gd name="connsiteX5" fmla="*/ 2196 w 28148"/>
                <a:gd name="connsiteY5" fmla="*/ 73059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59"/>
                  </a:moveTo>
                  <a:lnTo>
                    <a:pt x="28430" y="73059"/>
                  </a:lnTo>
                  <a:lnTo>
                    <a:pt x="28430" y="16731"/>
                  </a:lnTo>
                  <a:cubicBezTo>
                    <a:pt x="24658" y="9872"/>
                    <a:pt x="18859" y="4964"/>
                    <a:pt x="13117" y="0"/>
                  </a:cubicBezTo>
                  <a:cubicBezTo>
                    <a:pt x="2533" y="3402"/>
                    <a:pt x="450" y="11656"/>
                    <a:pt x="0" y="20914"/>
                  </a:cubicBezTo>
                  <a:lnTo>
                    <a:pt x="2196" y="7305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4" name="Voľný tvar 273">
              <a:extLst>
                <a:ext uri="{FF2B5EF4-FFF2-40B4-BE49-F238E27FC236}">
                  <a16:creationId xmlns:a16="http://schemas.microsoft.com/office/drawing/2014/main" id="{4F971C67-3D1F-7844-9AE6-15B05F5FFA40}"/>
                </a:ext>
              </a:extLst>
            </p:cNvPr>
            <p:cNvSpPr/>
            <p:nvPr/>
          </p:nvSpPr>
          <p:spPr>
            <a:xfrm>
              <a:off x="4902704" y="8383847"/>
              <a:ext cx="28149" cy="72502"/>
            </a:xfrm>
            <a:custGeom>
              <a:avLst/>
              <a:gdLst>
                <a:gd name="connsiteX0" fmla="*/ 2196 w 28148"/>
                <a:gd name="connsiteY0" fmla="*/ 73059 h 72501"/>
                <a:gd name="connsiteX1" fmla="*/ 28430 w 28148"/>
                <a:gd name="connsiteY1" fmla="*/ 73059 h 72501"/>
                <a:gd name="connsiteX2" fmla="*/ 28430 w 28148"/>
                <a:gd name="connsiteY2" fmla="*/ 16675 h 72501"/>
                <a:gd name="connsiteX3" fmla="*/ 13117 w 28148"/>
                <a:gd name="connsiteY3" fmla="*/ 0 h 72501"/>
                <a:gd name="connsiteX4" fmla="*/ 0 w 28148"/>
                <a:gd name="connsiteY4" fmla="*/ 20858 h 72501"/>
                <a:gd name="connsiteX5" fmla="*/ 2196 w 28148"/>
                <a:gd name="connsiteY5" fmla="*/ 73059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59"/>
                  </a:moveTo>
                  <a:lnTo>
                    <a:pt x="28430" y="73059"/>
                  </a:lnTo>
                  <a:lnTo>
                    <a:pt x="28430" y="16675"/>
                  </a:lnTo>
                  <a:cubicBezTo>
                    <a:pt x="24658" y="9816"/>
                    <a:pt x="18859" y="4963"/>
                    <a:pt x="13117" y="0"/>
                  </a:cubicBezTo>
                  <a:cubicBezTo>
                    <a:pt x="2533" y="3402"/>
                    <a:pt x="450" y="11656"/>
                    <a:pt x="0" y="20858"/>
                  </a:cubicBezTo>
                  <a:lnTo>
                    <a:pt x="2196" y="7305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5" name="Voľný tvar 274">
              <a:extLst>
                <a:ext uri="{FF2B5EF4-FFF2-40B4-BE49-F238E27FC236}">
                  <a16:creationId xmlns:a16="http://schemas.microsoft.com/office/drawing/2014/main" id="{94638B97-DAED-E143-9C2F-E41D88ECED18}"/>
                </a:ext>
              </a:extLst>
            </p:cNvPr>
            <p:cNvSpPr/>
            <p:nvPr/>
          </p:nvSpPr>
          <p:spPr>
            <a:xfrm>
              <a:off x="4872585" y="8087929"/>
              <a:ext cx="16889" cy="55771"/>
            </a:xfrm>
            <a:custGeom>
              <a:avLst/>
              <a:gdLst>
                <a:gd name="connsiteX0" fmla="*/ 1633 w 16889"/>
                <a:gd name="connsiteY0" fmla="*/ 57555 h 55770"/>
                <a:gd name="connsiteX1" fmla="*/ 20718 w 16889"/>
                <a:gd name="connsiteY1" fmla="*/ 57555 h 55770"/>
                <a:gd name="connsiteX2" fmla="*/ 20718 w 16889"/>
                <a:gd name="connsiteY2" fmla="*/ 13162 h 55770"/>
                <a:gd name="connsiteX3" fmla="*/ 9571 w 16889"/>
                <a:gd name="connsiteY3" fmla="*/ 0 h 55770"/>
                <a:gd name="connsiteX4" fmla="*/ 0 w 16889"/>
                <a:gd name="connsiteY4" fmla="*/ 16452 h 55770"/>
                <a:gd name="connsiteX5" fmla="*/ 1633 w 16889"/>
                <a:gd name="connsiteY5" fmla="*/ 57555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89" h="55770">
                  <a:moveTo>
                    <a:pt x="1633" y="57555"/>
                  </a:moveTo>
                  <a:lnTo>
                    <a:pt x="20718" y="57555"/>
                  </a:lnTo>
                  <a:lnTo>
                    <a:pt x="20718" y="13162"/>
                  </a:lnTo>
                  <a:cubicBezTo>
                    <a:pt x="17959" y="7752"/>
                    <a:pt x="13737" y="3904"/>
                    <a:pt x="9571" y="0"/>
                  </a:cubicBezTo>
                  <a:cubicBezTo>
                    <a:pt x="1858" y="2677"/>
                    <a:pt x="338" y="9202"/>
                    <a:pt x="0" y="16452"/>
                  </a:cubicBezTo>
                  <a:lnTo>
                    <a:pt x="1633" y="5755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6" name="Voľný tvar 275">
              <a:extLst>
                <a:ext uri="{FF2B5EF4-FFF2-40B4-BE49-F238E27FC236}">
                  <a16:creationId xmlns:a16="http://schemas.microsoft.com/office/drawing/2014/main" id="{534DA6F2-FC8B-694A-A376-DDA055D8FE8D}"/>
                </a:ext>
              </a:extLst>
            </p:cNvPr>
            <p:cNvSpPr/>
            <p:nvPr/>
          </p:nvSpPr>
          <p:spPr>
            <a:xfrm>
              <a:off x="4789490" y="8200474"/>
              <a:ext cx="11259" cy="39039"/>
            </a:xfrm>
            <a:custGeom>
              <a:avLst/>
              <a:gdLst>
                <a:gd name="connsiteX0" fmla="*/ 0 w 11259"/>
                <a:gd name="connsiteY0" fmla="*/ 0 h 39039"/>
                <a:gd name="connsiteX1" fmla="*/ 12357 w 11259"/>
                <a:gd name="connsiteY1" fmla="*/ 0 h 39039"/>
                <a:gd name="connsiteX2" fmla="*/ 12357 w 11259"/>
                <a:gd name="connsiteY2" fmla="*/ 43537 h 39039"/>
                <a:gd name="connsiteX3" fmla="*/ 0 w 11259"/>
                <a:gd name="connsiteY3" fmla="*/ 43537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39039">
                  <a:moveTo>
                    <a:pt x="0" y="0"/>
                  </a:moveTo>
                  <a:lnTo>
                    <a:pt x="12357" y="0"/>
                  </a:lnTo>
                  <a:lnTo>
                    <a:pt x="12357" y="43537"/>
                  </a:lnTo>
                  <a:lnTo>
                    <a:pt x="0" y="4353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7" name="Voľný tvar 276">
              <a:extLst>
                <a:ext uri="{FF2B5EF4-FFF2-40B4-BE49-F238E27FC236}">
                  <a16:creationId xmlns:a16="http://schemas.microsoft.com/office/drawing/2014/main" id="{635E75C2-B700-5E43-A7A5-3B13128C39A5}"/>
                </a:ext>
              </a:extLst>
            </p:cNvPr>
            <p:cNvSpPr/>
            <p:nvPr/>
          </p:nvSpPr>
          <p:spPr>
            <a:xfrm>
              <a:off x="5076775" y="8195287"/>
              <a:ext cx="11259" cy="50194"/>
            </a:xfrm>
            <a:custGeom>
              <a:avLst/>
              <a:gdLst>
                <a:gd name="connsiteX0" fmla="*/ 0 w 11259"/>
                <a:gd name="connsiteY0" fmla="*/ 0 h 50193"/>
                <a:gd name="connsiteX1" fmla="*/ 12357 w 11259"/>
                <a:gd name="connsiteY1" fmla="*/ 0 h 50193"/>
                <a:gd name="connsiteX2" fmla="*/ 12357 w 11259"/>
                <a:gd name="connsiteY2" fmla="*/ 50916 h 50193"/>
                <a:gd name="connsiteX3" fmla="*/ 0 w 11259"/>
                <a:gd name="connsiteY3" fmla="*/ 5091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50193">
                  <a:moveTo>
                    <a:pt x="0" y="0"/>
                  </a:moveTo>
                  <a:lnTo>
                    <a:pt x="12357" y="0"/>
                  </a:lnTo>
                  <a:lnTo>
                    <a:pt x="12357" y="50916"/>
                  </a:lnTo>
                  <a:lnTo>
                    <a:pt x="0" y="5091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8" name="Voľný tvar 277">
              <a:extLst>
                <a:ext uri="{FF2B5EF4-FFF2-40B4-BE49-F238E27FC236}">
                  <a16:creationId xmlns:a16="http://schemas.microsoft.com/office/drawing/2014/main" id="{C6BD55D1-5134-284E-9D7B-3B0A365DF1F4}"/>
                </a:ext>
              </a:extLst>
            </p:cNvPr>
            <p:cNvSpPr/>
            <p:nvPr/>
          </p:nvSpPr>
          <p:spPr>
            <a:xfrm>
              <a:off x="4657417" y="8170246"/>
              <a:ext cx="5630" cy="50194"/>
            </a:xfrm>
            <a:custGeom>
              <a:avLst/>
              <a:gdLst>
                <a:gd name="connsiteX0" fmla="*/ 0 w 0"/>
                <a:gd name="connsiteY0" fmla="*/ 0 h 50193"/>
                <a:gd name="connsiteX1" fmla="*/ 3089 w 0"/>
                <a:gd name="connsiteY1" fmla="*/ 0 h 50193"/>
                <a:gd name="connsiteX2" fmla="*/ 3089 w 0"/>
                <a:gd name="connsiteY2" fmla="*/ 53130 h 50193"/>
                <a:gd name="connsiteX3" fmla="*/ 0 w 0"/>
                <a:gd name="connsiteY3" fmla="*/ 5313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50193">
                  <a:moveTo>
                    <a:pt x="0" y="0"/>
                  </a:moveTo>
                  <a:lnTo>
                    <a:pt x="3089" y="0"/>
                  </a:lnTo>
                  <a:lnTo>
                    <a:pt x="3089" y="53130"/>
                  </a:lnTo>
                  <a:lnTo>
                    <a:pt x="0" y="5313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9" name="Voľný tvar 278">
              <a:extLst>
                <a:ext uri="{FF2B5EF4-FFF2-40B4-BE49-F238E27FC236}">
                  <a16:creationId xmlns:a16="http://schemas.microsoft.com/office/drawing/2014/main" id="{87AE07FB-4C24-A440-B38B-D336BBA9FD55}"/>
                </a:ext>
              </a:extLst>
            </p:cNvPr>
            <p:cNvSpPr/>
            <p:nvPr/>
          </p:nvSpPr>
          <p:spPr>
            <a:xfrm>
              <a:off x="5299994" y="7617504"/>
              <a:ext cx="5630" cy="89233"/>
            </a:xfrm>
            <a:custGeom>
              <a:avLst/>
              <a:gdLst>
                <a:gd name="connsiteX0" fmla="*/ 788 w 0"/>
                <a:gd name="connsiteY0" fmla="*/ 0 h 89232"/>
                <a:gd name="connsiteX1" fmla="*/ 0 w 0"/>
                <a:gd name="connsiteY1" fmla="*/ 900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788" y="0"/>
                  </a:moveTo>
                  <a:lnTo>
                    <a:pt x="0" y="9006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0" name="Voľný tvar 279">
              <a:extLst>
                <a:ext uri="{FF2B5EF4-FFF2-40B4-BE49-F238E27FC236}">
                  <a16:creationId xmlns:a16="http://schemas.microsoft.com/office/drawing/2014/main" id="{932BD7CB-AB25-C649-9E33-75E85A08FC49}"/>
                </a:ext>
              </a:extLst>
            </p:cNvPr>
            <p:cNvSpPr/>
            <p:nvPr/>
          </p:nvSpPr>
          <p:spPr>
            <a:xfrm>
              <a:off x="5254450" y="7621966"/>
              <a:ext cx="5630" cy="94810"/>
            </a:xfrm>
            <a:custGeom>
              <a:avLst/>
              <a:gdLst>
                <a:gd name="connsiteX0" fmla="*/ 0 w 0"/>
                <a:gd name="connsiteY0" fmla="*/ 98100 h 94809"/>
                <a:gd name="connsiteX1" fmla="*/ 0 w 0"/>
                <a:gd name="connsiteY1" fmla="*/ 0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4809">
                  <a:moveTo>
                    <a:pt x="0" y="98100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1" name="Voľný tvar 280">
              <a:extLst>
                <a:ext uri="{FF2B5EF4-FFF2-40B4-BE49-F238E27FC236}">
                  <a16:creationId xmlns:a16="http://schemas.microsoft.com/office/drawing/2014/main" id="{2BF7A212-FF74-9744-B442-B2661A5F73E2}"/>
                </a:ext>
              </a:extLst>
            </p:cNvPr>
            <p:cNvSpPr/>
            <p:nvPr/>
          </p:nvSpPr>
          <p:spPr>
            <a:xfrm>
              <a:off x="3291982" y="7969974"/>
              <a:ext cx="1109057" cy="11154"/>
            </a:xfrm>
            <a:custGeom>
              <a:avLst/>
              <a:gdLst>
                <a:gd name="connsiteX0" fmla="*/ 0 w 1109057"/>
                <a:gd name="connsiteY0" fmla="*/ 12548 h 11154"/>
                <a:gd name="connsiteX1" fmla="*/ 939321 w 1109057"/>
                <a:gd name="connsiteY1" fmla="*/ 0 h 11154"/>
                <a:gd name="connsiteX2" fmla="*/ 1110802 w 1109057"/>
                <a:gd name="connsiteY2" fmla="*/ 12548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9057" h="11154">
                  <a:moveTo>
                    <a:pt x="0" y="12548"/>
                  </a:moveTo>
                  <a:lnTo>
                    <a:pt x="939321" y="0"/>
                  </a:lnTo>
                  <a:lnTo>
                    <a:pt x="1110802" y="12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2" name="Voľný tvar 281">
              <a:extLst>
                <a:ext uri="{FF2B5EF4-FFF2-40B4-BE49-F238E27FC236}">
                  <a16:creationId xmlns:a16="http://schemas.microsoft.com/office/drawing/2014/main" id="{660DD8FD-8686-E14D-91E3-B4A5BD118923}"/>
                </a:ext>
              </a:extLst>
            </p:cNvPr>
            <p:cNvSpPr/>
            <p:nvPr/>
          </p:nvSpPr>
          <p:spPr>
            <a:xfrm>
              <a:off x="4307754" y="7999198"/>
              <a:ext cx="304005" cy="546552"/>
            </a:xfrm>
            <a:custGeom>
              <a:avLst/>
              <a:gdLst>
                <a:gd name="connsiteX0" fmla="*/ 191129 w 304005"/>
                <a:gd name="connsiteY0" fmla="*/ 0 h 546551"/>
                <a:gd name="connsiteX1" fmla="*/ 306877 w 304005"/>
                <a:gd name="connsiteY1" fmla="*/ 6246 h 546551"/>
                <a:gd name="connsiteX2" fmla="*/ 264316 w 304005"/>
                <a:gd name="connsiteY2" fmla="*/ 194137 h 546551"/>
                <a:gd name="connsiteX3" fmla="*/ 90639 w 304005"/>
                <a:gd name="connsiteY3" fmla="*/ 196201 h 546551"/>
                <a:gd name="connsiteX4" fmla="*/ 0 w 304005"/>
                <a:gd name="connsiteY4" fmla="*/ 548950 h 54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005" h="546551">
                  <a:moveTo>
                    <a:pt x="191129" y="0"/>
                  </a:moveTo>
                  <a:lnTo>
                    <a:pt x="306877" y="6246"/>
                  </a:lnTo>
                  <a:lnTo>
                    <a:pt x="264316" y="194137"/>
                  </a:lnTo>
                  <a:lnTo>
                    <a:pt x="90639" y="196201"/>
                  </a:lnTo>
                  <a:cubicBezTo>
                    <a:pt x="101955" y="206797"/>
                    <a:pt x="11991" y="554638"/>
                    <a:pt x="0" y="54895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3" name="Voľný tvar 282">
              <a:extLst>
                <a:ext uri="{FF2B5EF4-FFF2-40B4-BE49-F238E27FC236}">
                  <a16:creationId xmlns:a16="http://schemas.microsoft.com/office/drawing/2014/main" id="{0DB4D9CF-5631-B741-8976-D4E4DE77D324}"/>
                </a:ext>
              </a:extLst>
            </p:cNvPr>
            <p:cNvSpPr/>
            <p:nvPr/>
          </p:nvSpPr>
          <p:spPr>
            <a:xfrm>
              <a:off x="4166842" y="8194339"/>
              <a:ext cx="230819" cy="329046"/>
            </a:xfrm>
            <a:custGeom>
              <a:avLst/>
              <a:gdLst>
                <a:gd name="connsiteX0" fmla="*/ 231551 w 230818"/>
                <a:gd name="connsiteY0" fmla="*/ 0 h 329046"/>
                <a:gd name="connsiteX1" fmla="*/ 0 w 230818"/>
                <a:gd name="connsiteY1" fmla="*/ 330831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0818" h="329046">
                  <a:moveTo>
                    <a:pt x="231551" y="0"/>
                  </a:moveTo>
                  <a:lnTo>
                    <a:pt x="0" y="33083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4" name="Voľný tvar 283">
              <a:extLst>
                <a:ext uri="{FF2B5EF4-FFF2-40B4-BE49-F238E27FC236}">
                  <a16:creationId xmlns:a16="http://schemas.microsoft.com/office/drawing/2014/main" id="{A976DD01-D120-D64B-8BED-D59517F5653F}"/>
                </a:ext>
              </a:extLst>
            </p:cNvPr>
            <p:cNvSpPr/>
            <p:nvPr/>
          </p:nvSpPr>
          <p:spPr>
            <a:xfrm>
              <a:off x="4158116" y="8523107"/>
              <a:ext cx="467268" cy="50194"/>
            </a:xfrm>
            <a:custGeom>
              <a:avLst/>
              <a:gdLst>
                <a:gd name="connsiteX0" fmla="*/ 468563 w 467267"/>
                <a:gd name="connsiteY0" fmla="*/ 27104 h 50193"/>
                <a:gd name="connsiteX1" fmla="*/ 144177 w 467267"/>
                <a:gd name="connsiteY1" fmla="*/ 30228 h 50193"/>
                <a:gd name="connsiteX2" fmla="*/ 0 w 467267"/>
                <a:gd name="connsiteY2" fmla="*/ 0 h 50193"/>
                <a:gd name="connsiteX3" fmla="*/ 1070 w 467267"/>
                <a:gd name="connsiteY3" fmla="*/ 20858 h 50193"/>
                <a:gd name="connsiteX4" fmla="*/ 147443 w 467267"/>
                <a:gd name="connsiteY4" fmla="*/ 51086 h 50193"/>
                <a:gd name="connsiteX5" fmla="*/ 468563 w 467267"/>
                <a:gd name="connsiteY5" fmla="*/ 4483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7267" h="50193">
                  <a:moveTo>
                    <a:pt x="468563" y="27104"/>
                  </a:moveTo>
                  <a:lnTo>
                    <a:pt x="144177" y="30228"/>
                  </a:lnTo>
                  <a:lnTo>
                    <a:pt x="0" y="0"/>
                  </a:lnTo>
                  <a:lnTo>
                    <a:pt x="1070" y="20858"/>
                  </a:lnTo>
                  <a:lnTo>
                    <a:pt x="147443" y="51086"/>
                  </a:lnTo>
                  <a:lnTo>
                    <a:pt x="468563" y="4483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5" name="Voľný tvar 284">
              <a:extLst>
                <a:ext uri="{FF2B5EF4-FFF2-40B4-BE49-F238E27FC236}">
                  <a16:creationId xmlns:a16="http://schemas.microsoft.com/office/drawing/2014/main" id="{29891491-1A16-5B41-87BC-85E7DD6150EF}"/>
                </a:ext>
              </a:extLst>
            </p:cNvPr>
            <p:cNvSpPr/>
            <p:nvPr/>
          </p:nvSpPr>
          <p:spPr>
            <a:xfrm>
              <a:off x="4304433" y="8554394"/>
              <a:ext cx="5630" cy="16731"/>
            </a:xfrm>
            <a:custGeom>
              <a:avLst/>
              <a:gdLst>
                <a:gd name="connsiteX0" fmla="*/ 0 w 0"/>
                <a:gd name="connsiteY0" fmla="*/ 0 h 16731"/>
                <a:gd name="connsiteX1" fmla="*/ 0 w 0"/>
                <a:gd name="connsiteY1" fmla="*/ 1879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731">
                  <a:moveTo>
                    <a:pt x="0" y="0"/>
                  </a:moveTo>
                  <a:lnTo>
                    <a:pt x="0" y="187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6" name="Voľný tvar 285">
              <a:extLst>
                <a:ext uri="{FF2B5EF4-FFF2-40B4-BE49-F238E27FC236}">
                  <a16:creationId xmlns:a16="http://schemas.microsoft.com/office/drawing/2014/main" id="{FD396E3D-C627-4F47-BC66-9880E3E95C7E}"/>
                </a:ext>
              </a:extLst>
            </p:cNvPr>
            <p:cNvSpPr/>
            <p:nvPr/>
          </p:nvSpPr>
          <p:spPr>
            <a:xfrm>
              <a:off x="4628818" y="8485517"/>
              <a:ext cx="5630" cy="373663"/>
            </a:xfrm>
            <a:custGeom>
              <a:avLst/>
              <a:gdLst>
                <a:gd name="connsiteX0" fmla="*/ 0 w 0"/>
                <a:gd name="connsiteY0" fmla="*/ 0 h 373662"/>
                <a:gd name="connsiteX1" fmla="*/ 0 w 0"/>
                <a:gd name="connsiteY1" fmla="*/ 377790 h 373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73662">
                  <a:moveTo>
                    <a:pt x="0" y="0"/>
                  </a:moveTo>
                  <a:lnTo>
                    <a:pt x="0" y="377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7" name="Voľný tvar 286">
              <a:extLst>
                <a:ext uri="{FF2B5EF4-FFF2-40B4-BE49-F238E27FC236}">
                  <a16:creationId xmlns:a16="http://schemas.microsoft.com/office/drawing/2014/main" id="{5D9E4C3E-2958-4D42-AD3D-EAEB23318ACB}"/>
                </a:ext>
              </a:extLst>
            </p:cNvPr>
            <p:cNvSpPr/>
            <p:nvPr/>
          </p:nvSpPr>
          <p:spPr>
            <a:xfrm>
              <a:off x="4402784" y="7972093"/>
              <a:ext cx="106965" cy="16731"/>
            </a:xfrm>
            <a:custGeom>
              <a:avLst/>
              <a:gdLst>
                <a:gd name="connsiteX0" fmla="*/ 7600 w 106964"/>
                <a:gd name="connsiteY0" fmla="*/ 0 h 16731"/>
                <a:gd name="connsiteX1" fmla="*/ 0 w 106964"/>
                <a:gd name="connsiteY1" fmla="*/ 17735 h 16731"/>
                <a:gd name="connsiteX2" fmla="*/ 25109 w 106964"/>
                <a:gd name="connsiteY2" fmla="*/ 20858 h 16731"/>
                <a:gd name="connsiteX3" fmla="*/ 108091 w 106964"/>
                <a:gd name="connsiteY3" fmla="*/ 19799 h 16731"/>
                <a:gd name="connsiteX4" fmla="*/ 97169 w 106964"/>
                <a:gd name="connsiteY4" fmla="*/ 1004 h 16731"/>
                <a:gd name="connsiteX5" fmla="*/ 7600 w 106964"/>
                <a:gd name="connsiteY5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964" h="16731">
                  <a:moveTo>
                    <a:pt x="7600" y="0"/>
                  </a:moveTo>
                  <a:lnTo>
                    <a:pt x="0" y="17735"/>
                  </a:lnTo>
                  <a:lnTo>
                    <a:pt x="25109" y="20858"/>
                  </a:lnTo>
                  <a:lnTo>
                    <a:pt x="108091" y="19799"/>
                  </a:lnTo>
                  <a:lnTo>
                    <a:pt x="97169" y="1004"/>
                  </a:lnTo>
                  <a:lnTo>
                    <a:pt x="7600" y="0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8" name="Voľný tvar 287">
              <a:extLst>
                <a:ext uri="{FF2B5EF4-FFF2-40B4-BE49-F238E27FC236}">
                  <a16:creationId xmlns:a16="http://schemas.microsoft.com/office/drawing/2014/main" id="{8524291E-0857-E346-989A-318770A76CCC}"/>
                </a:ext>
              </a:extLst>
            </p:cNvPr>
            <p:cNvSpPr/>
            <p:nvPr/>
          </p:nvSpPr>
          <p:spPr>
            <a:xfrm>
              <a:off x="4411510" y="7992951"/>
              <a:ext cx="5630" cy="195197"/>
            </a:xfrm>
            <a:custGeom>
              <a:avLst/>
              <a:gdLst>
                <a:gd name="connsiteX0" fmla="*/ 0 w 0"/>
                <a:gd name="connsiteY0" fmla="*/ 0 h 195197"/>
                <a:gd name="connsiteX1" fmla="*/ 1070 w 0"/>
                <a:gd name="connsiteY1" fmla="*/ 199324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0" y="0"/>
                  </a:moveTo>
                  <a:lnTo>
                    <a:pt x="1070" y="1993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9" name="Voľný tvar 288">
              <a:extLst>
                <a:ext uri="{FF2B5EF4-FFF2-40B4-BE49-F238E27FC236}">
                  <a16:creationId xmlns:a16="http://schemas.microsoft.com/office/drawing/2014/main" id="{3C40B900-21B6-FF41-A6D4-CF2A4D06619E}"/>
                </a:ext>
              </a:extLst>
            </p:cNvPr>
            <p:cNvSpPr/>
            <p:nvPr/>
          </p:nvSpPr>
          <p:spPr>
            <a:xfrm>
              <a:off x="4430088" y="7994011"/>
              <a:ext cx="5630" cy="195197"/>
            </a:xfrm>
            <a:custGeom>
              <a:avLst/>
              <a:gdLst>
                <a:gd name="connsiteX0" fmla="*/ 1070 w 0"/>
                <a:gd name="connsiteY0" fmla="*/ 0 h 195197"/>
                <a:gd name="connsiteX1" fmla="*/ 0 w 0"/>
                <a:gd name="connsiteY1" fmla="*/ 198265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1070" y="0"/>
                  </a:moveTo>
                  <a:lnTo>
                    <a:pt x="0" y="19826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0" name="Voľný tvar 289">
              <a:extLst>
                <a:ext uri="{FF2B5EF4-FFF2-40B4-BE49-F238E27FC236}">
                  <a16:creationId xmlns:a16="http://schemas.microsoft.com/office/drawing/2014/main" id="{24622ECB-46C9-D448-B80B-BCEECA763283}"/>
                </a:ext>
              </a:extLst>
            </p:cNvPr>
            <p:cNvSpPr/>
            <p:nvPr/>
          </p:nvSpPr>
          <p:spPr>
            <a:xfrm>
              <a:off x="4457392" y="7990832"/>
              <a:ext cx="39408" cy="200774"/>
            </a:xfrm>
            <a:custGeom>
              <a:avLst/>
              <a:gdLst>
                <a:gd name="connsiteX0" fmla="*/ 42561 w 39408"/>
                <a:gd name="connsiteY0" fmla="*/ 0 h 200774"/>
                <a:gd name="connsiteX1" fmla="*/ 42561 w 39408"/>
                <a:gd name="connsiteY1" fmla="*/ 119014 h 200774"/>
                <a:gd name="connsiteX2" fmla="*/ 0 w 39408"/>
                <a:gd name="connsiteY2" fmla="*/ 202503 h 20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408" h="200774">
                  <a:moveTo>
                    <a:pt x="42561" y="0"/>
                  </a:moveTo>
                  <a:lnTo>
                    <a:pt x="42561" y="119014"/>
                  </a:lnTo>
                  <a:lnTo>
                    <a:pt x="0" y="20250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1" name="Voľný tvar 290">
              <a:extLst>
                <a:ext uri="{FF2B5EF4-FFF2-40B4-BE49-F238E27FC236}">
                  <a16:creationId xmlns:a16="http://schemas.microsoft.com/office/drawing/2014/main" id="{C6D81A75-86A3-1D4C-B435-55E43319CAE8}"/>
                </a:ext>
              </a:extLst>
            </p:cNvPr>
            <p:cNvSpPr/>
            <p:nvPr/>
          </p:nvSpPr>
          <p:spPr>
            <a:xfrm>
              <a:off x="4283715" y="7992951"/>
              <a:ext cx="67557" cy="223082"/>
            </a:xfrm>
            <a:custGeom>
              <a:avLst/>
              <a:gdLst>
                <a:gd name="connsiteX0" fmla="*/ 9796 w 67556"/>
                <a:gd name="connsiteY0" fmla="*/ 17735 h 223082"/>
                <a:gd name="connsiteX1" fmla="*/ 9796 w 67556"/>
                <a:gd name="connsiteY1" fmla="*/ 0 h 223082"/>
                <a:gd name="connsiteX2" fmla="*/ 48078 w 67556"/>
                <a:gd name="connsiteY2" fmla="*/ 0 h 223082"/>
                <a:gd name="connsiteX3" fmla="*/ 48078 w 67556"/>
                <a:gd name="connsiteY3" fmla="*/ 19798 h 223082"/>
                <a:gd name="connsiteX4" fmla="*/ 67726 w 67556"/>
                <a:gd name="connsiteY4" fmla="*/ 22977 h 223082"/>
                <a:gd name="connsiteX5" fmla="*/ 67726 w 67556"/>
                <a:gd name="connsiteY5" fmla="*/ 32347 h 223082"/>
                <a:gd name="connsiteX6" fmla="*/ 54608 w 67556"/>
                <a:gd name="connsiteY6" fmla="*/ 30283 h 223082"/>
                <a:gd name="connsiteX7" fmla="*/ 53539 w 67556"/>
                <a:gd name="connsiteY7" fmla="*/ 170100 h 223082"/>
                <a:gd name="connsiteX8" fmla="*/ 19648 w 67556"/>
                <a:gd name="connsiteY8" fmla="*/ 224365 h 223082"/>
                <a:gd name="connsiteX9" fmla="*/ 8726 w 67556"/>
                <a:gd name="connsiteY9" fmla="*/ 219122 h 223082"/>
                <a:gd name="connsiteX10" fmla="*/ 10922 w 67556"/>
                <a:gd name="connsiteY10" fmla="*/ 31287 h 223082"/>
                <a:gd name="connsiteX11" fmla="*/ 1070 w 67556"/>
                <a:gd name="connsiteY11" fmla="*/ 30283 h 223082"/>
                <a:gd name="connsiteX12" fmla="*/ 0 w 67556"/>
                <a:gd name="connsiteY12" fmla="*/ 19798 h 223082"/>
                <a:gd name="connsiteX13" fmla="*/ 9796 w 67556"/>
                <a:gd name="connsiteY13" fmla="*/ 17735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556" h="223082">
                  <a:moveTo>
                    <a:pt x="9796" y="17735"/>
                  </a:moveTo>
                  <a:lnTo>
                    <a:pt x="9796" y="0"/>
                  </a:lnTo>
                  <a:lnTo>
                    <a:pt x="48078" y="0"/>
                  </a:lnTo>
                  <a:lnTo>
                    <a:pt x="48078" y="19798"/>
                  </a:lnTo>
                  <a:lnTo>
                    <a:pt x="67726" y="22977"/>
                  </a:lnTo>
                  <a:lnTo>
                    <a:pt x="67726" y="32347"/>
                  </a:lnTo>
                  <a:lnTo>
                    <a:pt x="54608" y="30283"/>
                  </a:lnTo>
                  <a:lnTo>
                    <a:pt x="53539" y="170100"/>
                  </a:lnTo>
                  <a:lnTo>
                    <a:pt x="19648" y="224365"/>
                  </a:lnTo>
                  <a:lnTo>
                    <a:pt x="8726" y="219122"/>
                  </a:lnTo>
                  <a:lnTo>
                    <a:pt x="10922" y="31287"/>
                  </a:lnTo>
                  <a:lnTo>
                    <a:pt x="1070" y="30283"/>
                  </a:lnTo>
                  <a:lnTo>
                    <a:pt x="0" y="19798"/>
                  </a:lnTo>
                  <a:lnTo>
                    <a:pt x="9796" y="1773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2" name="Voľný tvar 291">
              <a:extLst>
                <a:ext uri="{FF2B5EF4-FFF2-40B4-BE49-F238E27FC236}">
                  <a16:creationId xmlns:a16="http://schemas.microsoft.com/office/drawing/2014/main" id="{C13827EC-3785-5E45-B338-EEE09860AA1C}"/>
                </a:ext>
              </a:extLst>
            </p:cNvPr>
            <p:cNvSpPr/>
            <p:nvPr/>
          </p:nvSpPr>
          <p:spPr>
            <a:xfrm>
              <a:off x="4286980" y="8012750"/>
              <a:ext cx="50668" cy="5577"/>
            </a:xfrm>
            <a:custGeom>
              <a:avLst/>
              <a:gdLst>
                <a:gd name="connsiteX0" fmla="*/ 0 w 50667"/>
                <a:gd name="connsiteY0" fmla="*/ 0 h 0"/>
                <a:gd name="connsiteX1" fmla="*/ 52413 w 50667"/>
                <a:gd name="connsiteY1" fmla="*/ 106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667">
                  <a:moveTo>
                    <a:pt x="0" y="0"/>
                  </a:moveTo>
                  <a:lnTo>
                    <a:pt x="52413" y="106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3" name="Voľný tvar 292">
              <a:extLst>
                <a:ext uri="{FF2B5EF4-FFF2-40B4-BE49-F238E27FC236}">
                  <a16:creationId xmlns:a16="http://schemas.microsoft.com/office/drawing/2014/main" id="{EF429FA6-9121-6E4D-AAD6-0B63D3BA7AA5}"/>
                </a:ext>
              </a:extLst>
            </p:cNvPr>
            <p:cNvSpPr/>
            <p:nvPr/>
          </p:nvSpPr>
          <p:spPr>
            <a:xfrm>
              <a:off x="4293511" y="8023235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7008 w 45037"/>
                <a:gd name="connsiteY1" fmla="*/ 1004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7008" y="100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4" name="Voľný tvar 293">
              <a:extLst>
                <a:ext uri="{FF2B5EF4-FFF2-40B4-BE49-F238E27FC236}">
                  <a16:creationId xmlns:a16="http://schemas.microsoft.com/office/drawing/2014/main" id="{03C5BF2F-383D-BC42-A680-76926B6CCDF5}"/>
                </a:ext>
              </a:extLst>
            </p:cNvPr>
            <p:cNvSpPr/>
            <p:nvPr/>
          </p:nvSpPr>
          <p:spPr>
            <a:xfrm>
              <a:off x="4302293" y="8024239"/>
              <a:ext cx="5630" cy="189620"/>
            </a:xfrm>
            <a:custGeom>
              <a:avLst/>
              <a:gdLst>
                <a:gd name="connsiteX0" fmla="*/ 4335 w 0"/>
                <a:gd name="connsiteY0" fmla="*/ 0 h 189619"/>
                <a:gd name="connsiteX1" fmla="*/ 0 w 0"/>
                <a:gd name="connsiteY1" fmla="*/ 192018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89619">
                  <a:moveTo>
                    <a:pt x="4335" y="0"/>
                  </a:moveTo>
                  <a:lnTo>
                    <a:pt x="0" y="1920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5" name="Voľný tvar 294">
              <a:extLst>
                <a:ext uri="{FF2B5EF4-FFF2-40B4-BE49-F238E27FC236}">
                  <a16:creationId xmlns:a16="http://schemas.microsoft.com/office/drawing/2014/main" id="{074E387D-D384-1E49-A850-12998608DF4F}"/>
                </a:ext>
              </a:extLst>
            </p:cNvPr>
            <p:cNvSpPr/>
            <p:nvPr/>
          </p:nvSpPr>
          <p:spPr>
            <a:xfrm>
              <a:off x="3462394" y="8099418"/>
              <a:ext cx="67557" cy="39039"/>
            </a:xfrm>
            <a:custGeom>
              <a:avLst/>
              <a:gdLst>
                <a:gd name="connsiteX0" fmla="*/ 0 w 67556"/>
                <a:gd name="connsiteY0" fmla="*/ 0 h 39039"/>
                <a:gd name="connsiteX1" fmla="*/ 19648 w 67556"/>
                <a:gd name="connsiteY1" fmla="*/ 42776 h 39039"/>
                <a:gd name="connsiteX2" fmla="*/ 69865 w 67556"/>
                <a:gd name="connsiteY2" fmla="*/ 41716 h 39039"/>
                <a:gd name="connsiteX3" fmla="*/ 45882 w 67556"/>
                <a:gd name="connsiteY3" fmla="*/ 0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39039">
                  <a:moveTo>
                    <a:pt x="0" y="0"/>
                  </a:moveTo>
                  <a:lnTo>
                    <a:pt x="19648" y="42776"/>
                  </a:lnTo>
                  <a:lnTo>
                    <a:pt x="69865" y="41716"/>
                  </a:lnTo>
                  <a:lnTo>
                    <a:pt x="4588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6" name="Voľný tvar 295">
              <a:extLst>
                <a:ext uri="{FF2B5EF4-FFF2-40B4-BE49-F238E27FC236}">
                  <a16:creationId xmlns:a16="http://schemas.microsoft.com/office/drawing/2014/main" id="{2C45C9F4-1327-F54D-8813-B324839A4559}"/>
                </a:ext>
              </a:extLst>
            </p:cNvPr>
            <p:cNvSpPr/>
            <p:nvPr/>
          </p:nvSpPr>
          <p:spPr>
            <a:xfrm>
              <a:off x="3980104" y="8086869"/>
              <a:ext cx="61927" cy="39039"/>
            </a:xfrm>
            <a:custGeom>
              <a:avLst/>
              <a:gdLst>
                <a:gd name="connsiteX0" fmla="*/ 0 w 61927"/>
                <a:gd name="connsiteY0" fmla="*/ 1060 h 39039"/>
                <a:gd name="connsiteX1" fmla="*/ 16383 w 61927"/>
                <a:gd name="connsiteY1" fmla="*/ 41716 h 39039"/>
                <a:gd name="connsiteX2" fmla="*/ 63334 w 61927"/>
                <a:gd name="connsiteY2" fmla="*/ 40712 h 39039"/>
                <a:gd name="connsiteX3" fmla="*/ 46952 w 61927"/>
                <a:gd name="connsiteY3" fmla="*/ 0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39039">
                  <a:moveTo>
                    <a:pt x="0" y="1060"/>
                  </a:moveTo>
                  <a:lnTo>
                    <a:pt x="16383" y="41716"/>
                  </a:lnTo>
                  <a:lnTo>
                    <a:pt x="63334" y="40712"/>
                  </a:lnTo>
                  <a:lnTo>
                    <a:pt x="469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7" name="Voľný tvar 296">
              <a:extLst>
                <a:ext uri="{FF2B5EF4-FFF2-40B4-BE49-F238E27FC236}">
                  <a16:creationId xmlns:a16="http://schemas.microsoft.com/office/drawing/2014/main" id="{EE4136A3-4767-3049-B779-BBFAFD4E824F}"/>
                </a:ext>
              </a:extLst>
            </p:cNvPr>
            <p:cNvSpPr/>
            <p:nvPr/>
          </p:nvSpPr>
          <p:spPr>
            <a:xfrm>
              <a:off x="3999752" y="8127582"/>
              <a:ext cx="28149" cy="27885"/>
            </a:xfrm>
            <a:custGeom>
              <a:avLst/>
              <a:gdLst>
                <a:gd name="connsiteX0" fmla="*/ 0 w 28148"/>
                <a:gd name="connsiteY0" fmla="*/ 3123 h 27885"/>
                <a:gd name="connsiteX1" fmla="*/ 0 w 28148"/>
                <a:gd name="connsiteY1" fmla="*/ 32347 h 27885"/>
                <a:gd name="connsiteX2" fmla="*/ 32765 w 28148"/>
                <a:gd name="connsiteY2" fmla="*/ 31287 h 27885"/>
                <a:gd name="connsiteX3" fmla="*/ 32765 w 28148"/>
                <a:gd name="connsiteY3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3123"/>
                  </a:moveTo>
                  <a:lnTo>
                    <a:pt x="0" y="32347"/>
                  </a:lnTo>
                  <a:lnTo>
                    <a:pt x="32765" y="31287"/>
                  </a:lnTo>
                  <a:lnTo>
                    <a:pt x="3276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8" name="Voľný tvar 297">
              <a:extLst>
                <a:ext uri="{FF2B5EF4-FFF2-40B4-BE49-F238E27FC236}">
                  <a16:creationId xmlns:a16="http://schemas.microsoft.com/office/drawing/2014/main" id="{713037F8-6712-0F44-81C6-4402861CF520}"/>
                </a:ext>
              </a:extLst>
            </p:cNvPr>
            <p:cNvSpPr/>
            <p:nvPr/>
          </p:nvSpPr>
          <p:spPr>
            <a:xfrm>
              <a:off x="3489698" y="8141636"/>
              <a:ext cx="28149" cy="27885"/>
            </a:xfrm>
            <a:custGeom>
              <a:avLst/>
              <a:gdLst>
                <a:gd name="connsiteX0" fmla="*/ 0 w 28148"/>
                <a:gd name="connsiteY0" fmla="*/ 3123 h 27885"/>
                <a:gd name="connsiteX1" fmla="*/ 0 w 28148"/>
                <a:gd name="connsiteY1" fmla="*/ 32347 h 27885"/>
                <a:gd name="connsiteX2" fmla="*/ 32765 w 28148"/>
                <a:gd name="connsiteY2" fmla="*/ 31343 h 27885"/>
                <a:gd name="connsiteX3" fmla="*/ 32765 w 28148"/>
                <a:gd name="connsiteY3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3123"/>
                  </a:moveTo>
                  <a:lnTo>
                    <a:pt x="0" y="32347"/>
                  </a:lnTo>
                  <a:lnTo>
                    <a:pt x="32765" y="31343"/>
                  </a:lnTo>
                  <a:lnTo>
                    <a:pt x="3276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9" name="Voľný tvar 298">
              <a:extLst>
                <a:ext uri="{FF2B5EF4-FFF2-40B4-BE49-F238E27FC236}">
                  <a16:creationId xmlns:a16="http://schemas.microsoft.com/office/drawing/2014/main" id="{215C2576-C354-7D4D-AF33-92B427C199BC}"/>
                </a:ext>
              </a:extLst>
            </p:cNvPr>
            <p:cNvSpPr/>
            <p:nvPr/>
          </p:nvSpPr>
          <p:spPr>
            <a:xfrm>
              <a:off x="3464589" y="8105664"/>
              <a:ext cx="61927" cy="66925"/>
            </a:xfrm>
            <a:custGeom>
              <a:avLst/>
              <a:gdLst>
                <a:gd name="connsiteX0" fmla="*/ 0 w 61927"/>
                <a:gd name="connsiteY0" fmla="*/ 0 h 66924"/>
                <a:gd name="connsiteX1" fmla="*/ 16383 w 61927"/>
                <a:gd name="connsiteY1" fmla="*/ 67817 h 66924"/>
                <a:gd name="connsiteX2" fmla="*/ 16383 w 61927"/>
                <a:gd name="connsiteY2" fmla="*/ 37533 h 66924"/>
                <a:gd name="connsiteX3" fmla="*/ 16383 w 61927"/>
                <a:gd name="connsiteY3" fmla="*/ 72000 h 66924"/>
                <a:gd name="connsiteX4" fmla="*/ 64404 w 61927"/>
                <a:gd name="connsiteY4" fmla="*/ 68877 h 66924"/>
                <a:gd name="connsiteX5" fmla="*/ 62208 w 61927"/>
                <a:gd name="connsiteY5" fmla="*/ 3653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927" h="66924">
                  <a:moveTo>
                    <a:pt x="0" y="0"/>
                  </a:moveTo>
                  <a:lnTo>
                    <a:pt x="16383" y="67817"/>
                  </a:lnTo>
                  <a:lnTo>
                    <a:pt x="16383" y="37533"/>
                  </a:lnTo>
                  <a:lnTo>
                    <a:pt x="16383" y="72000"/>
                  </a:lnTo>
                  <a:lnTo>
                    <a:pt x="64404" y="68877"/>
                  </a:lnTo>
                  <a:lnTo>
                    <a:pt x="62208" y="365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0" name="Voľný tvar 299">
              <a:extLst>
                <a:ext uri="{FF2B5EF4-FFF2-40B4-BE49-F238E27FC236}">
                  <a16:creationId xmlns:a16="http://schemas.microsoft.com/office/drawing/2014/main" id="{1CA5386F-9594-AC41-B910-638FD3A4314E}"/>
                </a:ext>
              </a:extLst>
            </p:cNvPr>
            <p:cNvSpPr/>
            <p:nvPr/>
          </p:nvSpPr>
          <p:spPr>
            <a:xfrm>
              <a:off x="3978415" y="8091554"/>
              <a:ext cx="61927" cy="66925"/>
            </a:xfrm>
            <a:custGeom>
              <a:avLst/>
              <a:gdLst>
                <a:gd name="connsiteX0" fmla="*/ 0 w 61927"/>
                <a:gd name="connsiteY0" fmla="*/ 0 h 66924"/>
                <a:gd name="connsiteX1" fmla="*/ 16439 w 61927"/>
                <a:gd name="connsiteY1" fmla="*/ 67817 h 66924"/>
                <a:gd name="connsiteX2" fmla="*/ 16439 w 61927"/>
                <a:gd name="connsiteY2" fmla="*/ 37589 h 66924"/>
                <a:gd name="connsiteX3" fmla="*/ 16439 w 61927"/>
                <a:gd name="connsiteY3" fmla="*/ 72000 h 66924"/>
                <a:gd name="connsiteX4" fmla="*/ 64460 w 61927"/>
                <a:gd name="connsiteY4" fmla="*/ 68877 h 66924"/>
                <a:gd name="connsiteX5" fmla="*/ 62265 w 61927"/>
                <a:gd name="connsiteY5" fmla="*/ 3653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927" h="66924">
                  <a:moveTo>
                    <a:pt x="0" y="0"/>
                  </a:moveTo>
                  <a:lnTo>
                    <a:pt x="16439" y="67817"/>
                  </a:lnTo>
                  <a:lnTo>
                    <a:pt x="16439" y="37589"/>
                  </a:lnTo>
                  <a:lnTo>
                    <a:pt x="16439" y="72000"/>
                  </a:lnTo>
                  <a:lnTo>
                    <a:pt x="64460" y="68877"/>
                  </a:lnTo>
                  <a:lnTo>
                    <a:pt x="62265" y="365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1" name="Voľný tvar 300">
              <a:extLst>
                <a:ext uri="{FF2B5EF4-FFF2-40B4-BE49-F238E27FC236}">
                  <a16:creationId xmlns:a16="http://schemas.microsoft.com/office/drawing/2014/main" id="{70865099-92AD-1743-BB67-AD274E42A1AA}"/>
                </a:ext>
              </a:extLst>
            </p:cNvPr>
            <p:cNvSpPr/>
            <p:nvPr/>
          </p:nvSpPr>
          <p:spPr>
            <a:xfrm>
              <a:off x="3865426" y="7998138"/>
              <a:ext cx="45038" cy="11154"/>
            </a:xfrm>
            <a:custGeom>
              <a:avLst/>
              <a:gdLst>
                <a:gd name="connsiteX0" fmla="*/ 0 w 45037"/>
                <a:gd name="connsiteY0" fmla="*/ 0 h 11154"/>
                <a:gd name="connsiteX1" fmla="*/ 48056 w 45037"/>
                <a:gd name="connsiteY1" fmla="*/ 0 h 11154"/>
                <a:gd name="connsiteX2" fmla="*/ 48056 w 45037"/>
                <a:gd name="connsiteY2" fmla="*/ 11479 h 11154"/>
                <a:gd name="connsiteX3" fmla="*/ 0 w 45037"/>
                <a:gd name="connsiteY3" fmla="*/ 11479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1154">
                  <a:moveTo>
                    <a:pt x="0" y="0"/>
                  </a:moveTo>
                  <a:lnTo>
                    <a:pt x="48056" y="0"/>
                  </a:lnTo>
                  <a:lnTo>
                    <a:pt x="48056" y="11479"/>
                  </a:lnTo>
                  <a:lnTo>
                    <a:pt x="0" y="114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2" name="Voľný tvar 301">
              <a:extLst>
                <a:ext uri="{FF2B5EF4-FFF2-40B4-BE49-F238E27FC236}">
                  <a16:creationId xmlns:a16="http://schemas.microsoft.com/office/drawing/2014/main" id="{52774E3E-1961-0545-BB2A-F5624FA1843E}"/>
                </a:ext>
              </a:extLst>
            </p:cNvPr>
            <p:cNvSpPr/>
            <p:nvPr/>
          </p:nvSpPr>
          <p:spPr>
            <a:xfrm>
              <a:off x="3886144" y="8010686"/>
              <a:ext cx="22519" cy="223082"/>
            </a:xfrm>
            <a:custGeom>
              <a:avLst/>
              <a:gdLst>
                <a:gd name="connsiteX0" fmla="*/ 0 w 22518"/>
                <a:gd name="connsiteY0" fmla="*/ 0 h 223082"/>
                <a:gd name="connsiteX1" fmla="*/ 22936 w 22518"/>
                <a:gd name="connsiteY1" fmla="*/ 0 h 223082"/>
                <a:gd name="connsiteX2" fmla="*/ 22936 w 22518"/>
                <a:gd name="connsiteY2" fmla="*/ 225414 h 223082"/>
                <a:gd name="connsiteX3" fmla="*/ 0 w 22518"/>
                <a:gd name="connsiteY3" fmla="*/ 225414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223082">
                  <a:moveTo>
                    <a:pt x="0" y="0"/>
                  </a:moveTo>
                  <a:lnTo>
                    <a:pt x="22936" y="0"/>
                  </a:lnTo>
                  <a:lnTo>
                    <a:pt x="22936" y="225414"/>
                  </a:lnTo>
                  <a:lnTo>
                    <a:pt x="0" y="22541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3" name="Voľný tvar 302">
              <a:extLst>
                <a:ext uri="{FF2B5EF4-FFF2-40B4-BE49-F238E27FC236}">
                  <a16:creationId xmlns:a16="http://schemas.microsoft.com/office/drawing/2014/main" id="{4C5589B7-417F-1448-A8D1-44B9C6BD85F3}"/>
                </a:ext>
              </a:extLst>
            </p:cNvPr>
            <p:cNvSpPr/>
            <p:nvPr/>
          </p:nvSpPr>
          <p:spPr>
            <a:xfrm>
              <a:off x="3870887" y="8010687"/>
              <a:ext cx="11259" cy="223082"/>
            </a:xfrm>
            <a:custGeom>
              <a:avLst/>
              <a:gdLst>
                <a:gd name="connsiteX0" fmla="*/ 0 w 11259"/>
                <a:gd name="connsiteY0" fmla="*/ 0 h 223082"/>
                <a:gd name="connsiteX1" fmla="*/ 0 w 11259"/>
                <a:gd name="connsiteY1" fmla="*/ 175343 h 223082"/>
                <a:gd name="connsiteX2" fmla="*/ 15257 w 11259"/>
                <a:gd name="connsiteY2" fmla="*/ 227488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59" h="223082">
                  <a:moveTo>
                    <a:pt x="0" y="0"/>
                  </a:moveTo>
                  <a:lnTo>
                    <a:pt x="0" y="175343"/>
                  </a:lnTo>
                  <a:lnTo>
                    <a:pt x="15257" y="22748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4" name="Voľný tvar 303">
              <a:extLst>
                <a:ext uri="{FF2B5EF4-FFF2-40B4-BE49-F238E27FC236}">
                  <a16:creationId xmlns:a16="http://schemas.microsoft.com/office/drawing/2014/main" id="{1DA3FABA-C7B0-BC43-8837-070927AF1FD3}"/>
                </a:ext>
              </a:extLst>
            </p:cNvPr>
            <p:cNvSpPr/>
            <p:nvPr/>
          </p:nvSpPr>
          <p:spPr>
            <a:xfrm>
              <a:off x="3880683" y="8000257"/>
              <a:ext cx="5630" cy="5577"/>
            </a:xfrm>
            <a:custGeom>
              <a:avLst/>
              <a:gdLst>
                <a:gd name="connsiteX0" fmla="*/ 0 w 0"/>
                <a:gd name="connsiteY0" fmla="*/ 0 h 5577"/>
                <a:gd name="connsiteX1" fmla="*/ 0 w 0"/>
                <a:gd name="connsiteY1" fmla="*/ 8366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77">
                  <a:moveTo>
                    <a:pt x="0" y="0"/>
                  </a:moveTo>
                  <a:lnTo>
                    <a:pt x="0" y="836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5" name="Voľný tvar 304">
              <a:extLst>
                <a:ext uri="{FF2B5EF4-FFF2-40B4-BE49-F238E27FC236}">
                  <a16:creationId xmlns:a16="http://schemas.microsoft.com/office/drawing/2014/main" id="{0742D937-F47D-8B4E-B3ED-63E58CF66CBF}"/>
                </a:ext>
              </a:extLst>
            </p:cNvPr>
            <p:cNvSpPr/>
            <p:nvPr/>
          </p:nvSpPr>
          <p:spPr>
            <a:xfrm>
              <a:off x="3809692" y="7935564"/>
              <a:ext cx="56297" cy="39039"/>
            </a:xfrm>
            <a:custGeom>
              <a:avLst/>
              <a:gdLst>
                <a:gd name="connsiteX0" fmla="*/ 8726 w 56297"/>
                <a:gd name="connsiteY0" fmla="*/ 13552 h 39039"/>
                <a:gd name="connsiteX1" fmla="*/ 9852 w 56297"/>
                <a:gd name="connsiteY1" fmla="*/ 39653 h 39039"/>
                <a:gd name="connsiteX2" fmla="*/ 50274 w 56297"/>
                <a:gd name="connsiteY2" fmla="*/ 38593 h 39039"/>
                <a:gd name="connsiteX3" fmla="*/ 50274 w 56297"/>
                <a:gd name="connsiteY3" fmla="*/ 12493 h 39039"/>
                <a:gd name="connsiteX4" fmla="*/ 60069 w 56297"/>
                <a:gd name="connsiteY4" fmla="*/ 11489 h 39039"/>
                <a:gd name="connsiteX5" fmla="*/ 59000 w 56297"/>
                <a:gd name="connsiteY5" fmla="*/ 0 h 39039"/>
                <a:gd name="connsiteX6" fmla="*/ 0 w 56297"/>
                <a:gd name="connsiteY6" fmla="*/ 0 h 39039"/>
                <a:gd name="connsiteX7" fmla="*/ 0 w 56297"/>
                <a:gd name="connsiteY7" fmla="*/ 12493 h 39039"/>
                <a:gd name="connsiteX8" fmla="*/ 8726 w 56297"/>
                <a:gd name="connsiteY8" fmla="*/ 13552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297" h="39039">
                  <a:moveTo>
                    <a:pt x="8726" y="13552"/>
                  </a:moveTo>
                  <a:lnTo>
                    <a:pt x="9852" y="39653"/>
                  </a:lnTo>
                  <a:lnTo>
                    <a:pt x="50274" y="38593"/>
                  </a:lnTo>
                  <a:lnTo>
                    <a:pt x="50274" y="12493"/>
                  </a:lnTo>
                  <a:lnTo>
                    <a:pt x="60069" y="11489"/>
                  </a:lnTo>
                  <a:lnTo>
                    <a:pt x="59000" y="0"/>
                  </a:lnTo>
                  <a:lnTo>
                    <a:pt x="0" y="0"/>
                  </a:lnTo>
                  <a:lnTo>
                    <a:pt x="0" y="12493"/>
                  </a:lnTo>
                  <a:lnTo>
                    <a:pt x="8726" y="1355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6" name="Voľný tvar 305">
              <a:extLst>
                <a:ext uri="{FF2B5EF4-FFF2-40B4-BE49-F238E27FC236}">
                  <a16:creationId xmlns:a16="http://schemas.microsoft.com/office/drawing/2014/main" id="{2E9D60B2-26E1-3C4B-8F29-E5C31C9A4829}"/>
                </a:ext>
              </a:extLst>
            </p:cNvPr>
            <p:cNvSpPr/>
            <p:nvPr/>
          </p:nvSpPr>
          <p:spPr>
            <a:xfrm>
              <a:off x="3819544" y="7949116"/>
              <a:ext cx="33778" cy="5577"/>
            </a:xfrm>
            <a:custGeom>
              <a:avLst/>
              <a:gdLst>
                <a:gd name="connsiteX0" fmla="*/ 0 w 33778"/>
                <a:gd name="connsiteY0" fmla="*/ 0 h 0"/>
                <a:gd name="connsiteX1" fmla="*/ 39296 w 3377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778">
                  <a:moveTo>
                    <a:pt x="0" y="0"/>
                  </a:moveTo>
                  <a:lnTo>
                    <a:pt x="3929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7" name="Voľný tvar 306">
              <a:extLst>
                <a:ext uri="{FF2B5EF4-FFF2-40B4-BE49-F238E27FC236}">
                  <a16:creationId xmlns:a16="http://schemas.microsoft.com/office/drawing/2014/main" id="{1003480F-B683-A143-9693-DBBD603DA28B}"/>
                </a:ext>
              </a:extLst>
            </p:cNvPr>
            <p:cNvSpPr/>
            <p:nvPr/>
          </p:nvSpPr>
          <p:spPr>
            <a:xfrm>
              <a:off x="3683023" y="8355070"/>
              <a:ext cx="112595" cy="50194"/>
            </a:xfrm>
            <a:custGeom>
              <a:avLst/>
              <a:gdLst>
                <a:gd name="connsiteX0" fmla="*/ 0 w 112594"/>
                <a:gd name="connsiteY0" fmla="*/ 0 h 50193"/>
                <a:gd name="connsiteX1" fmla="*/ 21843 w 112594"/>
                <a:gd name="connsiteY1" fmla="*/ 53205 h 50193"/>
                <a:gd name="connsiteX2" fmla="*/ 115747 w 112594"/>
                <a:gd name="connsiteY2" fmla="*/ 54265 h 50193"/>
                <a:gd name="connsiteX3" fmla="*/ 85178 w 112594"/>
                <a:gd name="connsiteY3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4" h="50193">
                  <a:moveTo>
                    <a:pt x="0" y="0"/>
                  </a:moveTo>
                  <a:lnTo>
                    <a:pt x="21843" y="53205"/>
                  </a:lnTo>
                  <a:lnTo>
                    <a:pt x="115747" y="54265"/>
                  </a:lnTo>
                  <a:lnTo>
                    <a:pt x="851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8" name="Voľný tvar 307">
              <a:extLst>
                <a:ext uri="{FF2B5EF4-FFF2-40B4-BE49-F238E27FC236}">
                  <a16:creationId xmlns:a16="http://schemas.microsoft.com/office/drawing/2014/main" id="{3CCF1DCF-9BF7-8D4C-A7EF-7B1866AF5FB6}"/>
                </a:ext>
              </a:extLst>
            </p:cNvPr>
            <p:cNvSpPr/>
            <p:nvPr/>
          </p:nvSpPr>
          <p:spPr>
            <a:xfrm>
              <a:off x="3680827" y="8361316"/>
              <a:ext cx="101335" cy="83656"/>
            </a:xfrm>
            <a:custGeom>
              <a:avLst/>
              <a:gdLst>
                <a:gd name="connsiteX0" fmla="*/ 0 w 101335"/>
                <a:gd name="connsiteY0" fmla="*/ 0 h 83655"/>
                <a:gd name="connsiteX1" fmla="*/ 20774 w 101335"/>
                <a:gd name="connsiteY1" fmla="*/ 86612 h 83655"/>
                <a:gd name="connsiteX2" fmla="*/ 105952 w 101335"/>
                <a:gd name="connsiteY2" fmla="*/ 86612 h 83655"/>
                <a:gd name="connsiteX3" fmla="*/ 104826 w 101335"/>
                <a:gd name="connsiteY3" fmla="*/ 48018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335" h="83655">
                  <a:moveTo>
                    <a:pt x="0" y="0"/>
                  </a:moveTo>
                  <a:lnTo>
                    <a:pt x="20774" y="86612"/>
                  </a:lnTo>
                  <a:lnTo>
                    <a:pt x="105952" y="86612"/>
                  </a:lnTo>
                  <a:lnTo>
                    <a:pt x="104826" y="480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9" name="Voľný tvar 308">
              <a:extLst>
                <a:ext uri="{FF2B5EF4-FFF2-40B4-BE49-F238E27FC236}">
                  <a16:creationId xmlns:a16="http://schemas.microsoft.com/office/drawing/2014/main" id="{E2784784-1298-8C4D-B9E8-DCC36A97DD64}"/>
                </a:ext>
              </a:extLst>
            </p:cNvPr>
            <p:cNvSpPr/>
            <p:nvPr/>
          </p:nvSpPr>
          <p:spPr>
            <a:xfrm>
              <a:off x="3707062" y="8410394"/>
              <a:ext cx="5630" cy="39039"/>
            </a:xfrm>
            <a:custGeom>
              <a:avLst/>
              <a:gdLst>
                <a:gd name="connsiteX0" fmla="*/ 0 w 0"/>
                <a:gd name="connsiteY0" fmla="*/ 0 h 39039"/>
                <a:gd name="connsiteX1" fmla="*/ 1070 w 0"/>
                <a:gd name="connsiteY1" fmla="*/ 3965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9039">
                  <a:moveTo>
                    <a:pt x="0" y="0"/>
                  </a:moveTo>
                  <a:lnTo>
                    <a:pt x="1070" y="39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0" name="Voľný tvar 309">
              <a:extLst>
                <a:ext uri="{FF2B5EF4-FFF2-40B4-BE49-F238E27FC236}">
                  <a16:creationId xmlns:a16="http://schemas.microsoft.com/office/drawing/2014/main" id="{C867BC9B-C75A-FF4D-8187-887C95F8D2EF}"/>
                </a:ext>
              </a:extLst>
            </p:cNvPr>
            <p:cNvSpPr/>
            <p:nvPr/>
          </p:nvSpPr>
          <p:spPr>
            <a:xfrm>
              <a:off x="3716858" y="8416640"/>
              <a:ext cx="16889" cy="16731"/>
            </a:xfrm>
            <a:custGeom>
              <a:avLst/>
              <a:gdLst>
                <a:gd name="connsiteX0" fmla="*/ 0 w 16889"/>
                <a:gd name="connsiteY0" fmla="*/ 0 h 16731"/>
                <a:gd name="connsiteX1" fmla="*/ 18567 w 16889"/>
                <a:gd name="connsiteY1" fmla="*/ 0 h 16731"/>
                <a:gd name="connsiteX2" fmla="*/ 18567 w 16889"/>
                <a:gd name="connsiteY2" fmla="*/ 20872 h 16731"/>
                <a:gd name="connsiteX3" fmla="*/ 0 w 16889"/>
                <a:gd name="connsiteY3" fmla="*/ 20872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16731">
                  <a:moveTo>
                    <a:pt x="0" y="0"/>
                  </a:moveTo>
                  <a:lnTo>
                    <a:pt x="18567" y="0"/>
                  </a:lnTo>
                  <a:lnTo>
                    <a:pt x="18567" y="20872"/>
                  </a:lnTo>
                  <a:lnTo>
                    <a:pt x="0" y="2087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1" name="Voľný tvar 310">
              <a:extLst>
                <a:ext uri="{FF2B5EF4-FFF2-40B4-BE49-F238E27FC236}">
                  <a16:creationId xmlns:a16="http://schemas.microsoft.com/office/drawing/2014/main" id="{68FB94C5-918E-7D45-B84A-7BD06BC2809E}"/>
                </a:ext>
              </a:extLst>
            </p:cNvPr>
            <p:cNvSpPr/>
            <p:nvPr/>
          </p:nvSpPr>
          <p:spPr>
            <a:xfrm>
              <a:off x="3749623" y="8415581"/>
              <a:ext cx="16889" cy="16731"/>
            </a:xfrm>
            <a:custGeom>
              <a:avLst/>
              <a:gdLst>
                <a:gd name="connsiteX0" fmla="*/ 0 w 16889"/>
                <a:gd name="connsiteY0" fmla="*/ 0 h 16731"/>
                <a:gd name="connsiteX1" fmla="*/ 19660 w 16889"/>
                <a:gd name="connsiteY1" fmla="*/ 0 h 16731"/>
                <a:gd name="connsiteX2" fmla="*/ 19660 w 16889"/>
                <a:gd name="connsiteY2" fmla="*/ 21915 h 16731"/>
                <a:gd name="connsiteX3" fmla="*/ 0 w 16889"/>
                <a:gd name="connsiteY3" fmla="*/ 2191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16731">
                  <a:moveTo>
                    <a:pt x="0" y="0"/>
                  </a:moveTo>
                  <a:lnTo>
                    <a:pt x="19660" y="0"/>
                  </a:lnTo>
                  <a:lnTo>
                    <a:pt x="19660" y="21915"/>
                  </a:lnTo>
                  <a:lnTo>
                    <a:pt x="0" y="2191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2" name="Voľný tvar 311">
              <a:extLst>
                <a:ext uri="{FF2B5EF4-FFF2-40B4-BE49-F238E27FC236}">
                  <a16:creationId xmlns:a16="http://schemas.microsoft.com/office/drawing/2014/main" id="{428372E3-995A-3A49-AB80-F8086FA8C3E8}"/>
                </a:ext>
              </a:extLst>
            </p:cNvPr>
            <p:cNvSpPr/>
            <p:nvPr/>
          </p:nvSpPr>
          <p:spPr>
            <a:xfrm>
              <a:off x="4101312" y="7967910"/>
              <a:ext cx="135114" cy="524243"/>
            </a:xfrm>
            <a:custGeom>
              <a:avLst/>
              <a:gdLst>
                <a:gd name="connsiteX0" fmla="*/ 135451 w 135113"/>
                <a:gd name="connsiteY0" fmla="*/ 0 h 524243"/>
                <a:gd name="connsiteX1" fmla="*/ 0 w 135113"/>
                <a:gd name="connsiteY1" fmla="*/ 528036 h 524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5113" h="524243">
                  <a:moveTo>
                    <a:pt x="135451" y="0"/>
                  </a:moveTo>
                  <a:lnTo>
                    <a:pt x="0" y="52803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3" name="Voľný tvar 312">
              <a:extLst>
                <a:ext uri="{FF2B5EF4-FFF2-40B4-BE49-F238E27FC236}">
                  <a16:creationId xmlns:a16="http://schemas.microsoft.com/office/drawing/2014/main" id="{743EC55A-BE31-D443-9760-F0976FB12A5E}"/>
                </a:ext>
              </a:extLst>
            </p:cNvPr>
            <p:cNvSpPr/>
            <p:nvPr/>
          </p:nvSpPr>
          <p:spPr>
            <a:xfrm>
              <a:off x="3403394" y="8497006"/>
              <a:ext cx="776903" cy="11154"/>
            </a:xfrm>
            <a:custGeom>
              <a:avLst/>
              <a:gdLst>
                <a:gd name="connsiteX0" fmla="*/ 0 w 776902"/>
                <a:gd name="connsiteY0" fmla="*/ 16676 h 11154"/>
                <a:gd name="connsiteX1" fmla="*/ 696848 w 776902"/>
                <a:gd name="connsiteY1" fmla="*/ 0 h 11154"/>
                <a:gd name="connsiteX2" fmla="*/ 777635 w 776902"/>
                <a:gd name="connsiteY2" fmla="*/ 6246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6902" h="11154">
                  <a:moveTo>
                    <a:pt x="0" y="16676"/>
                  </a:moveTo>
                  <a:lnTo>
                    <a:pt x="696848" y="0"/>
                  </a:lnTo>
                  <a:lnTo>
                    <a:pt x="777635" y="624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4" name="Voľný tvar 313">
              <a:extLst>
                <a:ext uri="{FF2B5EF4-FFF2-40B4-BE49-F238E27FC236}">
                  <a16:creationId xmlns:a16="http://schemas.microsoft.com/office/drawing/2014/main" id="{FD734586-4A67-E947-9A7F-30AF67B979EF}"/>
                </a:ext>
              </a:extLst>
            </p:cNvPr>
            <p:cNvSpPr/>
            <p:nvPr/>
          </p:nvSpPr>
          <p:spPr>
            <a:xfrm>
              <a:off x="3403394" y="8516804"/>
              <a:ext cx="754384" cy="11154"/>
            </a:xfrm>
            <a:custGeom>
              <a:avLst/>
              <a:gdLst>
                <a:gd name="connsiteX0" fmla="*/ 0 w 754383"/>
                <a:gd name="connsiteY0" fmla="*/ 12548 h 11154"/>
                <a:gd name="connsiteX1" fmla="*/ 700113 w 754383"/>
                <a:gd name="connsiteY1" fmla="*/ 0 h 11154"/>
                <a:gd name="connsiteX2" fmla="*/ 755791 w 754383"/>
                <a:gd name="connsiteY2" fmla="*/ 5242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83" h="11154">
                  <a:moveTo>
                    <a:pt x="0" y="12548"/>
                  </a:moveTo>
                  <a:lnTo>
                    <a:pt x="700113" y="0"/>
                  </a:lnTo>
                  <a:lnTo>
                    <a:pt x="755791" y="524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5" name="Voľný tvar 314">
              <a:extLst>
                <a:ext uri="{FF2B5EF4-FFF2-40B4-BE49-F238E27FC236}">
                  <a16:creationId xmlns:a16="http://schemas.microsoft.com/office/drawing/2014/main" id="{9C09D8F1-4B8A-5445-A965-469869E2F108}"/>
                </a:ext>
              </a:extLst>
            </p:cNvPr>
            <p:cNvSpPr/>
            <p:nvPr/>
          </p:nvSpPr>
          <p:spPr>
            <a:xfrm>
              <a:off x="3407785" y="8516804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6" name="Voľný tvar 315">
              <a:extLst>
                <a:ext uri="{FF2B5EF4-FFF2-40B4-BE49-F238E27FC236}">
                  <a16:creationId xmlns:a16="http://schemas.microsoft.com/office/drawing/2014/main" id="{D3511F64-853D-1F4D-A95E-4A598E953604}"/>
                </a:ext>
              </a:extLst>
            </p:cNvPr>
            <p:cNvSpPr/>
            <p:nvPr/>
          </p:nvSpPr>
          <p:spPr>
            <a:xfrm>
              <a:off x="3472752" y="8516303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7" name="Voľný tvar 316">
              <a:extLst>
                <a:ext uri="{FF2B5EF4-FFF2-40B4-BE49-F238E27FC236}">
                  <a16:creationId xmlns:a16="http://schemas.microsoft.com/office/drawing/2014/main" id="{20E57A27-1C27-6842-A020-A127148F3FDF}"/>
                </a:ext>
              </a:extLst>
            </p:cNvPr>
            <p:cNvSpPr/>
            <p:nvPr/>
          </p:nvSpPr>
          <p:spPr>
            <a:xfrm>
              <a:off x="3528487" y="8517362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8" name="Voľný tvar 317">
              <a:extLst>
                <a:ext uri="{FF2B5EF4-FFF2-40B4-BE49-F238E27FC236}">
                  <a16:creationId xmlns:a16="http://schemas.microsoft.com/office/drawing/2014/main" id="{DC7A7E80-976C-9E49-B87B-5EDE16ACF1B6}"/>
                </a:ext>
              </a:extLst>
            </p:cNvPr>
            <p:cNvSpPr/>
            <p:nvPr/>
          </p:nvSpPr>
          <p:spPr>
            <a:xfrm>
              <a:off x="3589626" y="85121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9" name="Voľný tvar 318">
              <a:extLst>
                <a:ext uri="{FF2B5EF4-FFF2-40B4-BE49-F238E27FC236}">
                  <a16:creationId xmlns:a16="http://schemas.microsoft.com/office/drawing/2014/main" id="{B83FFD2E-1316-A344-B9D6-105AA4CBAE77}"/>
                </a:ext>
              </a:extLst>
            </p:cNvPr>
            <p:cNvSpPr/>
            <p:nvPr/>
          </p:nvSpPr>
          <p:spPr>
            <a:xfrm>
              <a:off x="3649695" y="85121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0" name="Voľný tvar 319">
              <a:extLst>
                <a:ext uri="{FF2B5EF4-FFF2-40B4-BE49-F238E27FC236}">
                  <a16:creationId xmlns:a16="http://schemas.microsoft.com/office/drawing/2014/main" id="{C9DFB0BF-8C60-9344-9A58-0D88FFAADA17}"/>
                </a:ext>
              </a:extLst>
            </p:cNvPr>
            <p:cNvSpPr/>
            <p:nvPr/>
          </p:nvSpPr>
          <p:spPr>
            <a:xfrm>
              <a:off x="3716295" y="851106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1" name="Voľný tvar 320">
              <a:extLst>
                <a:ext uri="{FF2B5EF4-FFF2-40B4-BE49-F238E27FC236}">
                  <a16:creationId xmlns:a16="http://schemas.microsoft.com/office/drawing/2014/main" id="{50D38E44-0F84-4A41-AC95-7D43715BD93D}"/>
                </a:ext>
              </a:extLst>
            </p:cNvPr>
            <p:cNvSpPr/>
            <p:nvPr/>
          </p:nvSpPr>
          <p:spPr>
            <a:xfrm>
              <a:off x="3782951" y="850793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2" name="Voľný tvar 321">
              <a:extLst>
                <a:ext uri="{FF2B5EF4-FFF2-40B4-BE49-F238E27FC236}">
                  <a16:creationId xmlns:a16="http://schemas.microsoft.com/office/drawing/2014/main" id="{4995158D-1D74-5B46-9658-4284392ADA64}"/>
                </a:ext>
              </a:extLst>
            </p:cNvPr>
            <p:cNvSpPr/>
            <p:nvPr/>
          </p:nvSpPr>
          <p:spPr>
            <a:xfrm>
              <a:off x="3851746" y="850793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3" name="Voľný tvar 322">
              <a:extLst>
                <a:ext uri="{FF2B5EF4-FFF2-40B4-BE49-F238E27FC236}">
                  <a16:creationId xmlns:a16="http://schemas.microsoft.com/office/drawing/2014/main" id="{B3E7B0FC-EDF2-134E-B328-8051ECB263CD}"/>
                </a:ext>
              </a:extLst>
            </p:cNvPr>
            <p:cNvSpPr/>
            <p:nvPr/>
          </p:nvSpPr>
          <p:spPr>
            <a:xfrm>
              <a:off x="3915080" y="8505873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4" name="Voľný tvar 323">
              <a:extLst>
                <a:ext uri="{FF2B5EF4-FFF2-40B4-BE49-F238E27FC236}">
                  <a16:creationId xmlns:a16="http://schemas.microsoft.com/office/drawing/2014/main" id="{64417164-A725-5A44-BD2B-CF67DC20D9EF}"/>
                </a:ext>
              </a:extLst>
            </p:cNvPr>
            <p:cNvSpPr/>
            <p:nvPr/>
          </p:nvSpPr>
          <p:spPr>
            <a:xfrm>
              <a:off x="3970815" y="8504814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5" name="Voľný tvar 324">
              <a:extLst>
                <a:ext uri="{FF2B5EF4-FFF2-40B4-BE49-F238E27FC236}">
                  <a16:creationId xmlns:a16="http://schemas.microsoft.com/office/drawing/2014/main" id="{ABCF894D-8BEC-864C-BE50-9442809E0D4A}"/>
                </a:ext>
              </a:extLst>
            </p:cNvPr>
            <p:cNvSpPr/>
            <p:nvPr/>
          </p:nvSpPr>
          <p:spPr>
            <a:xfrm>
              <a:off x="4029758" y="850275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6" name="Voľný tvar 325">
              <a:extLst>
                <a:ext uri="{FF2B5EF4-FFF2-40B4-BE49-F238E27FC236}">
                  <a16:creationId xmlns:a16="http://schemas.microsoft.com/office/drawing/2014/main" id="{A01DC1E8-605A-D440-8166-48EF3CAAEF93}"/>
                </a:ext>
              </a:extLst>
            </p:cNvPr>
            <p:cNvSpPr/>
            <p:nvPr/>
          </p:nvSpPr>
          <p:spPr>
            <a:xfrm>
              <a:off x="4300661" y="8560138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7" name="Voľný tvar 326">
              <a:extLst>
                <a:ext uri="{FF2B5EF4-FFF2-40B4-BE49-F238E27FC236}">
                  <a16:creationId xmlns:a16="http://schemas.microsoft.com/office/drawing/2014/main" id="{202B7C9D-23D8-0D44-8D99-D7D75A72717B}"/>
                </a:ext>
              </a:extLst>
            </p:cNvPr>
            <p:cNvSpPr/>
            <p:nvPr/>
          </p:nvSpPr>
          <p:spPr>
            <a:xfrm>
              <a:off x="4365065" y="8560138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8" name="Voľný tvar 327">
              <a:extLst>
                <a:ext uri="{FF2B5EF4-FFF2-40B4-BE49-F238E27FC236}">
                  <a16:creationId xmlns:a16="http://schemas.microsoft.com/office/drawing/2014/main" id="{B790BBEC-96CF-B743-945F-8E932A272C56}"/>
                </a:ext>
              </a:extLst>
            </p:cNvPr>
            <p:cNvSpPr/>
            <p:nvPr/>
          </p:nvSpPr>
          <p:spPr>
            <a:xfrm>
              <a:off x="4427330" y="8558019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9" name="Voľný tvar 328">
              <a:extLst>
                <a:ext uri="{FF2B5EF4-FFF2-40B4-BE49-F238E27FC236}">
                  <a16:creationId xmlns:a16="http://schemas.microsoft.com/office/drawing/2014/main" id="{7DE171A5-B050-BC46-8637-AD2CB4B51676}"/>
                </a:ext>
              </a:extLst>
            </p:cNvPr>
            <p:cNvSpPr/>
            <p:nvPr/>
          </p:nvSpPr>
          <p:spPr>
            <a:xfrm>
              <a:off x="4489594" y="8555955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0" name="Voľný tvar 329">
              <a:extLst>
                <a:ext uri="{FF2B5EF4-FFF2-40B4-BE49-F238E27FC236}">
                  <a16:creationId xmlns:a16="http://schemas.microsoft.com/office/drawing/2014/main" id="{388532B4-07F7-8542-9B5B-EA542097AF64}"/>
                </a:ext>
              </a:extLst>
            </p:cNvPr>
            <p:cNvSpPr/>
            <p:nvPr/>
          </p:nvSpPr>
          <p:spPr>
            <a:xfrm>
              <a:off x="4549664" y="8554896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1" name="Voľný tvar 330">
              <a:extLst>
                <a:ext uri="{FF2B5EF4-FFF2-40B4-BE49-F238E27FC236}">
                  <a16:creationId xmlns:a16="http://schemas.microsoft.com/office/drawing/2014/main" id="{573CBEAB-27E8-7A4F-80BE-B9B2135C7997}"/>
                </a:ext>
              </a:extLst>
            </p:cNvPr>
            <p:cNvSpPr/>
            <p:nvPr/>
          </p:nvSpPr>
          <p:spPr>
            <a:xfrm>
              <a:off x="4104063" y="8502905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3835 h 5577"/>
                <a:gd name="connsiteX2" fmla="*/ 49148 w 45037"/>
                <a:gd name="connsiteY2" fmla="*/ 11140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3835"/>
                  </a:lnTo>
                  <a:lnTo>
                    <a:pt x="49148" y="1114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2" name="Voľný tvar 331">
              <a:extLst>
                <a:ext uri="{FF2B5EF4-FFF2-40B4-BE49-F238E27FC236}">
                  <a16:creationId xmlns:a16="http://schemas.microsoft.com/office/drawing/2014/main" id="{E1F0DEB2-CA72-9442-BE31-52EA3384F9EB}"/>
                </a:ext>
              </a:extLst>
            </p:cNvPr>
            <p:cNvSpPr/>
            <p:nvPr/>
          </p:nvSpPr>
          <p:spPr>
            <a:xfrm>
              <a:off x="4167387" y="8530369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3" name="Voľný tvar 332">
              <a:extLst>
                <a:ext uri="{FF2B5EF4-FFF2-40B4-BE49-F238E27FC236}">
                  <a16:creationId xmlns:a16="http://schemas.microsoft.com/office/drawing/2014/main" id="{CC1BD776-3630-FB40-8EF9-D8302057EB7A}"/>
                </a:ext>
              </a:extLst>
            </p:cNvPr>
            <p:cNvSpPr/>
            <p:nvPr/>
          </p:nvSpPr>
          <p:spPr>
            <a:xfrm>
              <a:off x="4240585" y="8546053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4" name="Voľný tvar 333">
              <a:extLst>
                <a:ext uri="{FF2B5EF4-FFF2-40B4-BE49-F238E27FC236}">
                  <a16:creationId xmlns:a16="http://schemas.microsoft.com/office/drawing/2014/main" id="{438FFB02-C658-DF49-988B-14434BAEEE21}"/>
                </a:ext>
              </a:extLst>
            </p:cNvPr>
            <p:cNvSpPr/>
            <p:nvPr/>
          </p:nvSpPr>
          <p:spPr>
            <a:xfrm>
              <a:off x="3901456" y="8601353"/>
              <a:ext cx="5630" cy="61348"/>
            </a:xfrm>
            <a:custGeom>
              <a:avLst/>
              <a:gdLst>
                <a:gd name="connsiteX0" fmla="*/ 0 w 5629"/>
                <a:gd name="connsiteY0" fmla="*/ 0 h 61347"/>
                <a:gd name="connsiteX1" fmla="*/ 10922 w 5629"/>
                <a:gd name="connsiteY1" fmla="*/ 0 h 61347"/>
                <a:gd name="connsiteX2" fmla="*/ 10922 w 5629"/>
                <a:gd name="connsiteY2" fmla="*/ 66791 h 61347"/>
                <a:gd name="connsiteX3" fmla="*/ 0 w 5629"/>
                <a:gd name="connsiteY3" fmla="*/ 66791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1347">
                  <a:moveTo>
                    <a:pt x="0" y="0"/>
                  </a:moveTo>
                  <a:lnTo>
                    <a:pt x="10922" y="0"/>
                  </a:lnTo>
                  <a:lnTo>
                    <a:pt x="10922" y="66791"/>
                  </a:lnTo>
                  <a:lnTo>
                    <a:pt x="0" y="6679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5" name="Voľný tvar 334">
              <a:extLst>
                <a:ext uri="{FF2B5EF4-FFF2-40B4-BE49-F238E27FC236}">
                  <a16:creationId xmlns:a16="http://schemas.microsoft.com/office/drawing/2014/main" id="{A719461C-23BB-AD4A-B825-9487B4306CFC}"/>
                </a:ext>
              </a:extLst>
            </p:cNvPr>
            <p:cNvSpPr/>
            <p:nvPr/>
          </p:nvSpPr>
          <p:spPr>
            <a:xfrm>
              <a:off x="4017204" y="8597170"/>
              <a:ext cx="5630" cy="61348"/>
            </a:xfrm>
            <a:custGeom>
              <a:avLst/>
              <a:gdLst>
                <a:gd name="connsiteX0" fmla="*/ 0 w 5629"/>
                <a:gd name="connsiteY0" fmla="*/ 0 h 61347"/>
                <a:gd name="connsiteX1" fmla="*/ 10922 w 5629"/>
                <a:gd name="connsiteY1" fmla="*/ 0 h 61347"/>
                <a:gd name="connsiteX2" fmla="*/ 10922 w 5629"/>
                <a:gd name="connsiteY2" fmla="*/ 64700 h 61347"/>
                <a:gd name="connsiteX3" fmla="*/ 0 w 5629"/>
                <a:gd name="connsiteY3" fmla="*/ 6470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1347">
                  <a:moveTo>
                    <a:pt x="0" y="0"/>
                  </a:moveTo>
                  <a:lnTo>
                    <a:pt x="10922" y="0"/>
                  </a:lnTo>
                  <a:lnTo>
                    <a:pt x="10922" y="64700"/>
                  </a:lnTo>
                  <a:lnTo>
                    <a:pt x="0" y="6470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6" name="Voľný tvar 335">
              <a:extLst>
                <a:ext uri="{FF2B5EF4-FFF2-40B4-BE49-F238E27FC236}">
                  <a16:creationId xmlns:a16="http://schemas.microsoft.com/office/drawing/2014/main" id="{51179794-D24F-9341-9B0A-3297405DE4EE}"/>
                </a:ext>
              </a:extLst>
            </p:cNvPr>
            <p:cNvSpPr/>
            <p:nvPr/>
          </p:nvSpPr>
          <p:spPr>
            <a:xfrm>
              <a:off x="4047773" y="8597170"/>
              <a:ext cx="11259" cy="66925"/>
            </a:xfrm>
            <a:custGeom>
              <a:avLst/>
              <a:gdLst>
                <a:gd name="connsiteX0" fmla="*/ 0 w 11259"/>
                <a:gd name="connsiteY0" fmla="*/ 0 h 66924"/>
                <a:gd name="connsiteX1" fmla="*/ 13106 w 11259"/>
                <a:gd name="connsiteY1" fmla="*/ 0 h 66924"/>
                <a:gd name="connsiteX2" fmla="*/ 13106 w 11259"/>
                <a:gd name="connsiteY2" fmla="*/ 68877 h 66924"/>
                <a:gd name="connsiteX3" fmla="*/ 0 w 11259"/>
                <a:gd name="connsiteY3" fmla="*/ 68877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66924">
                  <a:moveTo>
                    <a:pt x="0" y="0"/>
                  </a:moveTo>
                  <a:lnTo>
                    <a:pt x="13106" y="0"/>
                  </a:lnTo>
                  <a:lnTo>
                    <a:pt x="13106" y="68877"/>
                  </a:lnTo>
                  <a:lnTo>
                    <a:pt x="0" y="6887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7" name="Voľný tvar 336">
              <a:extLst>
                <a:ext uri="{FF2B5EF4-FFF2-40B4-BE49-F238E27FC236}">
                  <a16:creationId xmlns:a16="http://schemas.microsoft.com/office/drawing/2014/main" id="{AFF8AD3E-AA8E-D842-ACB0-E719793788DA}"/>
                </a:ext>
              </a:extLst>
            </p:cNvPr>
            <p:cNvSpPr/>
            <p:nvPr/>
          </p:nvSpPr>
          <p:spPr>
            <a:xfrm>
              <a:off x="4191951" y="8643069"/>
              <a:ext cx="5630" cy="66925"/>
            </a:xfrm>
            <a:custGeom>
              <a:avLst/>
              <a:gdLst>
                <a:gd name="connsiteX0" fmla="*/ 0 w 5629"/>
                <a:gd name="connsiteY0" fmla="*/ 0 h 66924"/>
                <a:gd name="connsiteX1" fmla="*/ 8737 w 5629"/>
                <a:gd name="connsiteY1" fmla="*/ 0 h 66924"/>
                <a:gd name="connsiteX2" fmla="*/ 8737 w 5629"/>
                <a:gd name="connsiteY2" fmla="*/ 70962 h 66924"/>
                <a:gd name="connsiteX3" fmla="*/ 0 w 5629"/>
                <a:gd name="connsiteY3" fmla="*/ 70962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6924">
                  <a:moveTo>
                    <a:pt x="0" y="0"/>
                  </a:moveTo>
                  <a:lnTo>
                    <a:pt x="8737" y="0"/>
                  </a:lnTo>
                  <a:lnTo>
                    <a:pt x="8737" y="70962"/>
                  </a:lnTo>
                  <a:lnTo>
                    <a:pt x="0" y="7096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8" name="Voľný tvar 337">
              <a:extLst>
                <a:ext uri="{FF2B5EF4-FFF2-40B4-BE49-F238E27FC236}">
                  <a16:creationId xmlns:a16="http://schemas.microsoft.com/office/drawing/2014/main" id="{6034B714-EF90-2945-B069-95075EF58E6A}"/>
                </a:ext>
              </a:extLst>
            </p:cNvPr>
            <p:cNvSpPr/>
            <p:nvPr/>
          </p:nvSpPr>
          <p:spPr>
            <a:xfrm>
              <a:off x="4233442" y="8649371"/>
              <a:ext cx="5630" cy="66925"/>
            </a:xfrm>
            <a:custGeom>
              <a:avLst/>
              <a:gdLst>
                <a:gd name="connsiteX0" fmla="*/ 0 w 5629"/>
                <a:gd name="connsiteY0" fmla="*/ 0 h 66924"/>
                <a:gd name="connsiteX1" fmla="*/ 8737 w 5629"/>
                <a:gd name="connsiteY1" fmla="*/ 0 h 66924"/>
                <a:gd name="connsiteX2" fmla="*/ 8737 w 5629"/>
                <a:gd name="connsiteY2" fmla="*/ 70962 h 66924"/>
                <a:gd name="connsiteX3" fmla="*/ 0 w 5629"/>
                <a:gd name="connsiteY3" fmla="*/ 70962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6924">
                  <a:moveTo>
                    <a:pt x="0" y="0"/>
                  </a:moveTo>
                  <a:lnTo>
                    <a:pt x="8737" y="0"/>
                  </a:lnTo>
                  <a:lnTo>
                    <a:pt x="8737" y="70962"/>
                  </a:lnTo>
                  <a:lnTo>
                    <a:pt x="0" y="7096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9" name="Voľný tvar 338">
              <a:extLst>
                <a:ext uri="{FF2B5EF4-FFF2-40B4-BE49-F238E27FC236}">
                  <a16:creationId xmlns:a16="http://schemas.microsoft.com/office/drawing/2014/main" id="{113C241C-40C0-2E40-B492-F5E6347DDE17}"/>
                </a:ext>
              </a:extLst>
            </p:cNvPr>
            <p:cNvSpPr/>
            <p:nvPr/>
          </p:nvSpPr>
          <p:spPr>
            <a:xfrm>
              <a:off x="4270598" y="8651435"/>
              <a:ext cx="5630" cy="83656"/>
            </a:xfrm>
            <a:custGeom>
              <a:avLst/>
              <a:gdLst>
                <a:gd name="connsiteX0" fmla="*/ 0 w 5629"/>
                <a:gd name="connsiteY0" fmla="*/ 0 h 83655"/>
                <a:gd name="connsiteX1" fmla="*/ 8737 w 5629"/>
                <a:gd name="connsiteY1" fmla="*/ 0 h 83655"/>
                <a:gd name="connsiteX2" fmla="*/ 8737 w 5629"/>
                <a:gd name="connsiteY2" fmla="*/ 85574 h 83655"/>
                <a:gd name="connsiteX3" fmla="*/ 0 w 5629"/>
                <a:gd name="connsiteY3" fmla="*/ 85574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83655">
                  <a:moveTo>
                    <a:pt x="0" y="0"/>
                  </a:moveTo>
                  <a:lnTo>
                    <a:pt x="8737" y="0"/>
                  </a:lnTo>
                  <a:lnTo>
                    <a:pt x="8737" y="85574"/>
                  </a:lnTo>
                  <a:lnTo>
                    <a:pt x="0" y="8557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0" name="Voľný tvar 339">
              <a:extLst>
                <a:ext uri="{FF2B5EF4-FFF2-40B4-BE49-F238E27FC236}">
                  <a16:creationId xmlns:a16="http://schemas.microsoft.com/office/drawing/2014/main" id="{D80D8F41-A5F4-514D-8299-107EF3FD757E}"/>
                </a:ext>
              </a:extLst>
            </p:cNvPr>
            <p:cNvSpPr/>
            <p:nvPr/>
          </p:nvSpPr>
          <p:spPr>
            <a:xfrm>
              <a:off x="3438355" y="8618028"/>
              <a:ext cx="16889" cy="72502"/>
            </a:xfrm>
            <a:custGeom>
              <a:avLst/>
              <a:gdLst>
                <a:gd name="connsiteX0" fmla="*/ 0 w 16889"/>
                <a:gd name="connsiteY0" fmla="*/ 0 h 72501"/>
                <a:gd name="connsiteX1" fmla="*/ 17475 w 16889"/>
                <a:gd name="connsiteY1" fmla="*/ 0 h 72501"/>
                <a:gd name="connsiteX2" fmla="*/ 17475 w 16889"/>
                <a:gd name="connsiteY2" fmla="*/ 77225 h 72501"/>
                <a:gd name="connsiteX3" fmla="*/ 0 w 16889"/>
                <a:gd name="connsiteY3" fmla="*/ 77225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72501">
                  <a:moveTo>
                    <a:pt x="0" y="0"/>
                  </a:moveTo>
                  <a:lnTo>
                    <a:pt x="17475" y="0"/>
                  </a:lnTo>
                  <a:lnTo>
                    <a:pt x="17475" y="77225"/>
                  </a:lnTo>
                  <a:lnTo>
                    <a:pt x="0" y="7722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1" name="Voľný tvar 340">
              <a:extLst>
                <a:ext uri="{FF2B5EF4-FFF2-40B4-BE49-F238E27FC236}">
                  <a16:creationId xmlns:a16="http://schemas.microsoft.com/office/drawing/2014/main" id="{17C70D60-42F1-0F4E-B686-406C960D3749}"/>
                </a:ext>
              </a:extLst>
            </p:cNvPr>
            <p:cNvSpPr/>
            <p:nvPr/>
          </p:nvSpPr>
          <p:spPr>
            <a:xfrm>
              <a:off x="3790044" y="8609718"/>
              <a:ext cx="11259" cy="61348"/>
            </a:xfrm>
            <a:custGeom>
              <a:avLst/>
              <a:gdLst>
                <a:gd name="connsiteX0" fmla="*/ 0 w 11259"/>
                <a:gd name="connsiteY0" fmla="*/ 0 h 61347"/>
                <a:gd name="connsiteX1" fmla="*/ 15290 w 11259"/>
                <a:gd name="connsiteY1" fmla="*/ 0 h 61347"/>
                <a:gd name="connsiteX2" fmla="*/ 15290 w 11259"/>
                <a:gd name="connsiteY2" fmla="*/ 62614 h 61347"/>
                <a:gd name="connsiteX3" fmla="*/ 0 w 11259"/>
                <a:gd name="connsiteY3" fmla="*/ 62614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61347">
                  <a:moveTo>
                    <a:pt x="0" y="0"/>
                  </a:moveTo>
                  <a:lnTo>
                    <a:pt x="15290" y="0"/>
                  </a:lnTo>
                  <a:lnTo>
                    <a:pt x="15290" y="62614"/>
                  </a:lnTo>
                  <a:lnTo>
                    <a:pt x="0" y="6261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2" name="Voľný tvar 341">
              <a:extLst>
                <a:ext uri="{FF2B5EF4-FFF2-40B4-BE49-F238E27FC236}">
                  <a16:creationId xmlns:a16="http://schemas.microsoft.com/office/drawing/2014/main" id="{2338DA54-2C46-2A4D-BC69-A4D30E8305CA}"/>
                </a:ext>
              </a:extLst>
            </p:cNvPr>
            <p:cNvSpPr/>
            <p:nvPr/>
          </p:nvSpPr>
          <p:spPr>
            <a:xfrm>
              <a:off x="3669906" y="8611782"/>
              <a:ext cx="16889" cy="61348"/>
            </a:xfrm>
            <a:custGeom>
              <a:avLst/>
              <a:gdLst>
                <a:gd name="connsiteX0" fmla="*/ 0 w 16889"/>
                <a:gd name="connsiteY0" fmla="*/ 0 h 61347"/>
                <a:gd name="connsiteX1" fmla="*/ 17475 w 16889"/>
                <a:gd name="connsiteY1" fmla="*/ 0 h 61347"/>
                <a:gd name="connsiteX2" fmla="*/ 17475 w 16889"/>
                <a:gd name="connsiteY2" fmla="*/ 66791 h 61347"/>
                <a:gd name="connsiteX3" fmla="*/ 0 w 16889"/>
                <a:gd name="connsiteY3" fmla="*/ 66791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61347">
                  <a:moveTo>
                    <a:pt x="0" y="0"/>
                  </a:moveTo>
                  <a:lnTo>
                    <a:pt x="17475" y="0"/>
                  </a:lnTo>
                  <a:lnTo>
                    <a:pt x="17475" y="66791"/>
                  </a:lnTo>
                  <a:lnTo>
                    <a:pt x="0" y="6679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3" name="Voľný tvar 342">
              <a:extLst>
                <a:ext uri="{FF2B5EF4-FFF2-40B4-BE49-F238E27FC236}">
                  <a16:creationId xmlns:a16="http://schemas.microsoft.com/office/drawing/2014/main" id="{43F7691C-A17F-CD45-8FFA-EA2BB6647452}"/>
                </a:ext>
              </a:extLst>
            </p:cNvPr>
            <p:cNvSpPr/>
            <p:nvPr/>
          </p:nvSpPr>
          <p:spPr>
            <a:xfrm>
              <a:off x="4082734" y="8499069"/>
              <a:ext cx="28149" cy="184043"/>
            </a:xfrm>
            <a:custGeom>
              <a:avLst/>
              <a:gdLst>
                <a:gd name="connsiteX0" fmla="*/ 0 w 28148"/>
                <a:gd name="connsiteY0" fmla="*/ 0 h 184042"/>
                <a:gd name="connsiteX1" fmla="*/ 0 w 28148"/>
                <a:gd name="connsiteY1" fmla="*/ 31343 h 184042"/>
                <a:gd name="connsiteX2" fmla="*/ 28430 w 28148"/>
                <a:gd name="connsiteY2" fmla="*/ 45899 h 184042"/>
                <a:gd name="connsiteX3" fmla="*/ 30570 w 28148"/>
                <a:gd name="connsiteY3" fmla="*/ 185772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184042">
                  <a:moveTo>
                    <a:pt x="0" y="0"/>
                  </a:moveTo>
                  <a:lnTo>
                    <a:pt x="0" y="31343"/>
                  </a:lnTo>
                  <a:lnTo>
                    <a:pt x="28430" y="45899"/>
                  </a:lnTo>
                  <a:lnTo>
                    <a:pt x="30570" y="18577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4" name="Voľný tvar 343">
              <a:extLst>
                <a:ext uri="{FF2B5EF4-FFF2-40B4-BE49-F238E27FC236}">
                  <a16:creationId xmlns:a16="http://schemas.microsoft.com/office/drawing/2014/main" id="{57389FCF-6856-7E49-9806-E05706DDAC7C}"/>
                </a:ext>
              </a:extLst>
            </p:cNvPr>
            <p:cNvSpPr/>
            <p:nvPr/>
          </p:nvSpPr>
          <p:spPr>
            <a:xfrm>
              <a:off x="4102382" y="8501189"/>
              <a:ext cx="22519" cy="178466"/>
            </a:xfrm>
            <a:custGeom>
              <a:avLst/>
              <a:gdLst>
                <a:gd name="connsiteX0" fmla="*/ 4391 w 22518"/>
                <a:gd name="connsiteY0" fmla="*/ 0 h 178465"/>
                <a:gd name="connsiteX1" fmla="*/ 0 w 22518"/>
                <a:gd name="connsiteY1" fmla="*/ 27105 h 178465"/>
                <a:gd name="connsiteX2" fmla="*/ 21843 w 22518"/>
                <a:gd name="connsiteY2" fmla="*/ 39653 h 178465"/>
                <a:gd name="connsiteX3" fmla="*/ 24039 w 22518"/>
                <a:gd name="connsiteY3" fmla="*/ 183653 h 178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178465">
                  <a:moveTo>
                    <a:pt x="4391" y="0"/>
                  </a:moveTo>
                  <a:lnTo>
                    <a:pt x="0" y="27105"/>
                  </a:lnTo>
                  <a:lnTo>
                    <a:pt x="21843" y="39653"/>
                  </a:lnTo>
                  <a:lnTo>
                    <a:pt x="24039" y="183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5" name="Voľný tvar 344">
              <a:extLst>
                <a:ext uri="{FF2B5EF4-FFF2-40B4-BE49-F238E27FC236}">
                  <a16:creationId xmlns:a16="http://schemas.microsoft.com/office/drawing/2014/main" id="{D8B62F1B-BA58-5E48-A5E1-2D2E64ED2E9C}"/>
                </a:ext>
              </a:extLst>
            </p:cNvPr>
            <p:cNvSpPr/>
            <p:nvPr/>
          </p:nvSpPr>
          <p:spPr>
            <a:xfrm>
              <a:off x="4172303" y="8549151"/>
              <a:ext cx="129484" cy="290007"/>
            </a:xfrm>
            <a:custGeom>
              <a:avLst/>
              <a:gdLst>
                <a:gd name="connsiteX0" fmla="*/ 0 w 129483"/>
                <a:gd name="connsiteY0" fmla="*/ 0 h 290007"/>
                <a:gd name="connsiteX1" fmla="*/ 0 w 129483"/>
                <a:gd name="connsiteY1" fmla="*/ 267197 h 290007"/>
                <a:gd name="connsiteX2" fmla="*/ 126669 w 129483"/>
                <a:gd name="connsiteY2" fmla="*/ 290119 h 290007"/>
                <a:gd name="connsiteX3" fmla="*/ 131060 w 129483"/>
                <a:gd name="connsiteY3" fmla="*/ 45955 h 290007"/>
                <a:gd name="connsiteX4" fmla="*/ 115747 w 129483"/>
                <a:gd name="connsiteY4" fmla="*/ 31343 h 290007"/>
                <a:gd name="connsiteX5" fmla="*/ 117943 w 129483"/>
                <a:gd name="connsiteY5" fmla="*/ 6302 h 290007"/>
                <a:gd name="connsiteX6" fmla="*/ 126669 w 129483"/>
                <a:gd name="connsiteY6" fmla="*/ 8366 h 290007"/>
                <a:gd name="connsiteX7" fmla="*/ 131060 w 129483"/>
                <a:gd name="connsiteY7" fmla="*/ 29224 h 290007"/>
                <a:gd name="connsiteX8" fmla="*/ 131060 w 129483"/>
                <a:gd name="connsiteY8" fmla="*/ 39653 h 290007"/>
                <a:gd name="connsiteX9" fmla="*/ 133256 w 129483"/>
                <a:gd name="connsiteY9" fmla="*/ 290119 h 29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9483" h="290007">
                  <a:moveTo>
                    <a:pt x="0" y="0"/>
                  </a:moveTo>
                  <a:lnTo>
                    <a:pt x="0" y="267197"/>
                  </a:lnTo>
                  <a:lnTo>
                    <a:pt x="126669" y="290119"/>
                  </a:lnTo>
                  <a:lnTo>
                    <a:pt x="131060" y="45955"/>
                  </a:lnTo>
                  <a:lnTo>
                    <a:pt x="115747" y="31343"/>
                  </a:lnTo>
                  <a:lnTo>
                    <a:pt x="117943" y="6302"/>
                  </a:lnTo>
                  <a:lnTo>
                    <a:pt x="126669" y="8366"/>
                  </a:lnTo>
                  <a:lnTo>
                    <a:pt x="131060" y="29224"/>
                  </a:lnTo>
                  <a:lnTo>
                    <a:pt x="131060" y="39653"/>
                  </a:lnTo>
                  <a:lnTo>
                    <a:pt x="133256" y="29011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6" name="Voľný tvar 345">
              <a:extLst>
                <a:ext uri="{FF2B5EF4-FFF2-40B4-BE49-F238E27FC236}">
                  <a16:creationId xmlns:a16="http://schemas.microsoft.com/office/drawing/2014/main" id="{8C74C4FB-6846-E84E-8379-3DC691C8A7A4}"/>
                </a:ext>
              </a:extLst>
            </p:cNvPr>
            <p:cNvSpPr/>
            <p:nvPr/>
          </p:nvSpPr>
          <p:spPr>
            <a:xfrm>
              <a:off x="4316480" y="8726558"/>
              <a:ext cx="315265" cy="105964"/>
            </a:xfrm>
            <a:custGeom>
              <a:avLst/>
              <a:gdLst>
                <a:gd name="connsiteX0" fmla="*/ 0 w 315264"/>
                <a:gd name="connsiteY0" fmla="*/ 108530 h 105964"/>
                <a:gd name="connsiteX1" fmla="*/ 214042 w 315264"/>
                <a:gd name="connsiteY1" fmla="*/ 0 h 105964"/>
                <a:gd name="connsiteX2" fmla="*/ 316729 w 315264"/>
                <a:gd name="connsiteY2" fmla="*/ 4183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5264" h="105964">
                  <a:moveTo>
                    <a:pt x="0" y="108530"/>
                  </a:moveTo>
                  <a:lnTo>
                    <a:pt x="214042" y="0"/>
                  </a:lnTo>
                  <a:lnTo>
                    <a:pt x="316729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7" name="Voľný tvar 346">
              <a:extLst>
                <a:ext uri="{FF2B5EF4-FFF2-40B4-BE49-F238E27FC236}">
                  <a16:creationId xmlns:a16="http://schemas.microsoft.com/office/drawing/2014/main" id="{66377440-D4DD-8941-B8A4-BC2DE9F2C6B7}"/>
                </a:ext>
              </a:extLst>
            </p:cNvPr>
            <p:cNvSpPr/>
            <p:nvPr/>
          </p:nvSpPr>
          <p:spPr>
            <a:xfrm>
              <a:off x="4303926" y="8848695"/>
              <a:ext cx="5630" cy="16731"/>
            </a:xfrm>
            <a:custGeom>
              <a:avLst/>
              <a:gdLst>
                <a:gd name="connsiteX0" fmla="*/ 0 w 0"/>
                <a:gd name="connsiteY0" fmla="*/ 0 h 16731"/>
                <a:gd name="connsiteX1" fmla="*/ 0 w 0"/>
                <a:gd name="connsiteY1" fmla="*/ 1879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731">
                  <a:moveTo>
                    <a:pt x="0" y="0"/>
                  </a:moveTo>
                  <a:lnTo>
                    <a:pt x="0" y="187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8" name="Voľný tvar 347">
              <a:extLst>
                <a:ext uri="{FF2B5EF4-FFF2-40B4-BE49-F238E27FC236}">
                  <a16:creationId xmlns:a16="http://schemas.microsoft.com/office/drawing/2014/main" id="{4198F817-C2B6-204E-A5BC-8FB9F0964B9A}"/>
                </a:ext>
              </a:extLst>
            </p:cNvPr>
            <p:cNvSpPr/>
            <p:nvPr/>
          </p:nvSpPr>
          <p:spPr>
            <a:xfrm>
              <a:off x="4300098" y="885444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9" name="Voľný tvar 348">
              <a:extLst>
                <a:ext uri="{FF2B5EF4-FFF2-40B4-BE49-F238E27FC236}">
                  <a16:creationId xmlns:a16="http://schemas.microsoft.com/office/drawing/2014/main" id="{4B6A98B2-0C83-F548-8C41-E5B864EF289C}"/>
                </a:ext>
              </a:extLst>
            </p:cNvPr>
            <p:cNvSpPr/>
            <p:nvPr/>
          </p:nvSpPr>
          <p:spPr>
            <a:xfrm>
              <a:off x="4364558" y="885444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0" name="Voľný tvar 349">
              <a:extLst>
                <a:ext uri="{FF2B5EF4-FFF2-40B4-BE49-F238E27FC236}">
                  <a16:creationId xmlns:a16="http://schemas.microsoft.com/office/drawing/2014/main" id="{A2AA8C37-5CD6-0F4E-A7E0-701F0487546E}"/>
                </a:ext>
              </a:extLst>
            </p:cNvPr>
            <p:cNvSpPr/>
            <p:nvPr/>
          </p:nvSpPr>
          <p:spPr>
            <a:xfrm>
              <a:off x="4426767" y="88523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1" name="Voľný tvar 350">
              <a:extLst>
                <a:ext uri="{FF2B5EF4-FFF2-40B4-BE49-F238E27FC236}">
                  <a16:creationId xmlns:a16="http://schemas.microsoft.com/office/drawing/2014/main" id="{09122B1E-6C6D-DA4B-98A3-BA25157B45C1}"/>
                </a:ext>
              </a:extLst>
            </p:cNvPr>
            <p:cNvSpPr/>
            <p:nvPr/>
          </p:nvSpPr>
          <p:spPr>
            <a:xfrm>
              <a:off x="4489031" y="885025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2" name="Voľný tvar 351">
              <a:extLst>
                <a:ext uri="{FF2B5EF4-FFF2-40B4-BE49-F238E27FC236}">
                  <a16:creationId xmlns:a16="http://schemas.microsoft.com/office/drawing/2014/main" id="{A2822314-60D6-4D4C-AB57-4755D394C60A}"/>
                </a:ext>
              </a:extLst>
            </p:cNvPr>
            <p:cNvSpPr/>
            <p:nvPr/>
          </p:nvSpPr>
          <p:spPr>
            <a:xfrm>
              <a:off x="4549101" y="884919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3" name="Voľný tvar 352">
              <a:extLst>
                <a:ext uri="{FF2B5EF4-FFF2-40B4-BE49-F238E27FC236}">
                  <a16:creationId xmlns:a16="http://schemas.microsoft.com/office/drawing/2014/main" id="{02C5EAE4-1ABB-964C-A0D3-1AF215C40CD6}"/>
                </a:ext>
              </a:extLst>
            </p:cNvPr>
            <p:cNvSpPr/>
            <p:nvPr/>
          </p:nvSpPr>
          <p:spPr>
            <a:xfrm>
              <a:off x="4240037" y="8840338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4" name="Voľný tvar 353">
              <a:extLst>
                <a:ext uri="{FF2B5EF4-FFF2-40B4-BE49-F238E27FC236}">
                  <a16:creationId xmlns:a16="http://schemas.microsoft.com/office/drawing/2014/main" id="{805A96BB-F5A1-2D45-A20E-943A75041130}"/>
                </a:ext>
              </a:extLst>
            </p:cNvPr>
            <p:cNvSpPr/>
            <p:nvPr/>
          </p:nvSpPr>
          <p:spPr>
            <a:xfrm>
              <a:off x="2835467" y="8582558"/>
              <a:ext cx="1334246" cy="139426"/>
            </a:xfrm>
            <a:custGeom>
              <a:avLst/>
              <a:gdLst>
                <a:gd name="connsiteX0" fmla="*/ 1334640 w 1334246"/>
                <a:gd name="connsiteY0" fmla="*/ 100164 h 139426"/>
                <a:gd name="connsiteX1" fmla="*/ 1275697 w 1334246"/>
                <a:gd name="connsiteY1" fmla="*/ 93918 h 139426"/>
                <a:gd name="connsiteX2" fmla="*/ 524241 w 1334246"/>
                <a:gd name="connsiteY2" fmla="*/ 123142 h 139426"/>
                <a:gd name="connsiteX3" fmla="*/ 0 w 1334246"/>
                <a:gd name="connsiteY3" fmla="*/ 0 h 139426"/>
                <a:gd name="connsiteX4" fmla="*/ 0 w 1334246"/>
                <a:gd name="connsiteY4" fmla="*/ 144000 h 13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4246" h="139426">
                  <a:moveTo>
                    <a:pt x="1334640" y="100164"/>
                  </a:moveTo>
                  <a:lnTo>
                    <a:pt x="1275697" y="93918"/>
                  </a:lnTo>
                  <a:lnTo>
                    <a:pt x="524241" y="123142"/>
                  </a:lnTo>
                  <a:lnTo>
                    <a:pt x="0" y="0"/>
                  </a:lnTo>
                  <a:lnTo>
                    <a:pt x="0" y="14400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5" name="Voľný tvar 354">
              <a:extLst>
                <a:ext uri="{FF2B5EF4-FFF2-40B4-BE49-F238E27FC236}">
                  <a16:creationId xmlns:a16="http://schemas.microsoft.com/office/drawing/2014/main" id="{49304DD3-3040-7042-8F4A-65C922646F94}"/>
                </a:ext>
              </a:extLst>
            </p:cNvPr>
            <p:cNvSpPr/>
            <p:nvPr/>
          </p:nvSpPr>
          <p:spPr>
            <a:xfrm>
              <a:off x="3829340" y="8680658"/>
              <a:ext cx="281487" cy="145004"/>
            </a:xfrm>
            <a:custGeom>
              <a:avLst/>
              <a:gdLst>
                <a:gd name="connsiteX0" fmla="*/ 281824 w 281486"/>
                <a:gd name="connsiteY0" fmla="*/ 0 h 145003"/>
                <a:gd name="connsiteX1" fmla="*/ 0 w 281486"/>
                <a:gd name="connsiteY1" fmla="*/ 146119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486" h="145003">
                  <a:moveTo>
                    <a:pt x="281824" y="0"/>
                  </a:moveTo>
                  <a:cubicBezTo>
                    <a:pt x="268707" y="8366"/>
                    <a:pt x="0" y="146119"/>
                    <a:pt x="0" y="146119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6" name="Voľný tvar 355">
              <a:extLst>
                <a:ext uri="{FF2B5EF4-FFF2-40B4-BE49-F238E27FC236}">
                  <a16:creationId xmlns:a16="http://schemas.microsoft.com/office/drawing/2014/main" id="{F1BCB247-5075-9C4C-A663-5D10E2B42582}"/>
                </a:ext>
              </a:extLst>
            </p:cNvPr>
            <p:cNvSpPr/>
            <p:nvPr/>
          </p:nvSpPr>
          <p:spPr>
            <a:xfrm>
              <a:off x="4030321" y="8680658"/>
              <a:ext cx="258968" cy="161735"/>
            </a:xfrm>
            <a:custGeom>
              <a:avLst/>
              <a:gdLst>
                <a:gd name="connsiteX0" fmla="*/ 91765 w 258967"/>
                <a:gd name="connsiteY0" fmla="*/ 0 h 161734"/>
                <a:gd name="connsiteX1" fmla="*/ 0 w 258967"/>
                <a:gd name="connsiteY1" fmla="*/ 129388 h 161734"/>
                <a:gd name="connsiteX2" fmla="*/ 264316 w 258967"/>
                <a:gd name="connsiteY2" fmla="*/ 166977 h 161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967" h="161734">
                  <a:moveTo>
                    <a:pt x="91765" y="0"/>
                  </a:moveTo>
                  <a:lnTo>
                    <a:pt x="0" y="129388"/>
                  </a:lnTo>
                  <a:lnTo>
                    <a:pt x="264316" y="16697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7" name="Voľný tvar 356">
              <a:extLst>
                <a:ext uri="{FF2B5EF4-FFF2-40B4-BE49-F238E27FC236}">
                  <a16:creationId xmlns:a16="http://schemas.microsoft.com/office/drawing/2014/main" id="{C45368F6-4CCB-0343-BA1A-31C1D4375D92}"/>
                </a:ext>
              </a:extLst>
            </p:cNvPr>
            <p:cNvSpPr/>
            <p:nvPr/>
          </p:nvSpPr>
          <p:spPr>
            <a:xfrm>
              <a:off x="4030321" y="8818412"/>
              <a:ext cx="602381" cy="44616"/>
            </a:xfrm>
            <a:custGeom>
              <a:avLst/>
              <a:gdLst>
                <a:gd name="connsiteX0" fmla="*/ 0 w 602381"/>
                <a:gd name="connsiteY0" fmla="*/ 0 h 44616"/>
                <a:gd name="connsiteX1" fmla="*/ 273042 w 602381"/>
                <a:gd name="connsiteY1" fmla="*/ 45899 h 44616"/>
                <a:gd name="connsiteX2" fmla="*/ 602888 w 602381"/>
                <a:gd name="connsiteY2" fmla="*/ 39653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2381" h="44616">
                  <a:moveTo>
                    <a:pt x="0" y="0"/>
                  </a:moveTo>
                  <a:lnTo>
                    <a:pt x="273042" y="45899"/>
                  </a:lnTo>
                  <a:lnTo>
                    <a:pt x="602888" y="39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8" name="Voľný tvar 357">
              <a:extLst>
                <a:ext uri="{FF2B5EF4-FFF2-40B4-BE49-F238E27FC236}">
                  <a16:creationId xmlns:a16="http://schemas.microsoft.com/office/drawing/2014/main" id="{A84CBA4D-8DA8-2D46-B292-D0827C5861DB}"/>
                </a:ext>
              </a:extLst>
            </p:cNvPr>
            <p:cNvSpPr/>
            <p:nvPr/>
          </p:nvSpPr>
          <p:spPr>
            <a:xfrm>
              <a:off x="4298972" y="8845572"/>
              <a:ext cx="332154" cy="5577"/>
            </a:xfrm>
            <a:custGeom>
              <a:avLst/>
              <a:gdLst>
                <a:gd name="connsiteX0" fmla="*/ 0 w 332154"/>
                <a:gd name="connsiteY0" fmla="*/ 0 h 0"/>
                <a:gd name="connsiteX1" fmla="*/ 334237 w 33215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2154">
                  <a:moveTo>
                    <a:pt x="0" y="0"/>
                  </a:moveTo>
                  <a:lnTo>
                    <a:pt x="33423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9" name="Voľný tvar 358">
              <a:extLst>
                <a:ext uri="{FF2B5EF4-FFF2-40B4-BE49-F238E27FC236}">
                  <a16:creationId xmlns:a16="http://schemas.microsoft.com/office/drawing/2014/main" id="{123C06DD-0F8D-324C-8800-ECCAD1C30589}"/>
                </a:ext>
              </a:extLst>
            </p:cNvPr>
            <p:cNvSpPr/>
            <p:nvPr/>
          </p:nvSpPr>
          <p:spPr>
            <a:xfrm>
              <a:off x="3840261" y="8810046"/>
              <a:ext cx="191411" cy="16731"/>
            </a:xfrm>
            <a:custGeom>
              <a:avLst/>
              <a:gdLst>
                <a:gd name="connsiteX0" fmla="*/ 192255 w 191410"/>
                <a:gd name="connsiteY0" fmla="*/ 0 h 16731"/>
                <a:gd name="connsiteX1" fmla="*/ 0 w 191410"/>
                <a:gd name="connsiteY1" fmla="*/ 8366 h 16731"/>
                <a:gd name="connsiteX2" fmla="*/ 4391 w 191410"/>
                <a:gd name="connsiteY2" fmla="*/ 16731 h 16731"/>
                <a:gd name="connsiteX3" fmla="*/ 194451 w 191410"/>
                <a:gd name="connsiteY3" fmla="*/ 10429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410" h="16731">
                  <a:moveTo>
                    <a:pt x="192255" y="0"/>
                  </a:moveTo>
                  <a:lnTo>
                    <a:pt x="0" y="8366"/>
                  </a:lnTo>
                  <a:lnTo>
                    <a:pt x="4391" y="16731"/>
                  </a:lnTo>
                  <a:lnTo>
                    <a:pt x="194451" y="1042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0" name="Voľný tvar 359">
              <a:extLst>
                <a:ext uri="{FF2B5EF4-FFF2-40B4-BE49-F238E27FC236}">
                  <a16:creationId xmlns:a16="http://schemas.microsoft.com/office/drawing/2014/main" id="{33A8A18B-1807-A049-ACBB-5CF6B2188A58}"/>
                </a:ext>
              </a:extLst>
            </p:cNvPr>
            <p:cNvSpPr/>
            <p:nvPr/>
          </p:nvSpPr>
          <p:spPr>
            <a:xfrm>
              <a:off x="2852919" y="8803800"/>
              <a:ext cx="377192" cy="11154"/>
            </a:xfrm>
            <a:custGeom>
              <a:avLst/>
              <a:gdLst>
                <a:gd name="connsiteX0" fmla="*/ 0 w 377191"/>
                <a:gd name="connsiteY0" fmla="*/ 0 h 11154"/>
                <a:gd name="connsiteX1" fmla="*/ 377924 w 377191"/>
                <a:gd name="connsiteY1" fmla="*/ 12548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7191" h="11154">
                  <a:moveTo>
                    <a:pt x="0" y="0"/>
                  </a:moveTo>
                  <a:lnTo>
                    <a:pt x="377924" y="12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1" name="Voľný tvar 360">
              <a:extLst>
                <a:ext uri="{FF2B5EF4-FFF2-40B4-BE49-F238E27FC236}">
                  <a16:creationId xmlns:a16="http://schemas.microsoft.com/office/drawing/2014/main" id="{517EE019-0B61-1F4F-83E2-28E495D7AE9A}"/>
                </a:ext>
              </a:extLst>
            </p:cNvPr>
            <p:cNvSpPr/>
            <p:nvPr/>
          </p:nvSpPr>
          <p:spPr>
            <a:xfrm>
              <a:off x="3431824" y="8818412"/>
              <a:ext cx="405341" cy="5577"/>
            </a:xfrm>
            <a:custGeom>
              <a:avLst/>
              <a:gdLst>
                <a:gd name="connsiteX0" fmla="*/ 0 w 405340"/>
                <a:gd name="connsiteY0" fmla="*/ 10429 h 5577"/>
                <a:gd name="connsiteX1" fmla="*/ 408437 w 405340"/>
                <a:gd name="connsiteY1" fmla="*/ 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340" h="5577">
                  <a:moveTo>
                    <a:pt x="0" y="10429"/>
                  </a:moveTo>
                  <a:lnTo>
                    <a:pt x="40843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2" name="Voľný tvar 361">
              <a:extLst>
                <a:ext uri="{FF2B5EF4-FFF2-40B4-BE49-F238E27FC236}">
                  <a16:creationId xmlns:a16="http://schemas.microsoft.com/office/drawing/2014/main" id="{0466368C-A8CE-D741-A51D-551D6D90B59A}"/>
                </a:ext>
              </a:extLst>
            </p:cNvPr>
            <p:cNvSpPr/>
            <p:nvPr/>
          </p:nvSpPr>
          <p:spPr>
            <a:xfrm>
              <a:off x="3401198" y="8465663"/>
              <a:ext cx="5630" cy="234236"/>
            </a:xfrm>
            <a:custGeom>
              <a:avLst/>
              <a:gdLst>
                <a:gd name="connsiteX0" fmla="*/ 0 w 0"/>
                <a:gd name="connsiteY0" fmla="*/ 0 h 234236"/>
                <a:gd name="connsiteX1" fmla="*/ 4391 w 0"/>
                <a:gd name="connsiteY1" fmla="*/ 235854 h 234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34236">
                  <a:moveTo>
                    <a:pt x="0" y="0"/>
                  </a:moveTo>
                  <a:lnTo>
                    <a:pt x="4391" y="23585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3" name="Voľný tvar 362">
              <a:extLst>
                <a:ext uri="{FF2B5EF4-FFF2-40B4-BE49-F238E27FC236}">
                  <a16:creationId xmlns:a16="http://schemas.microsoft.com/office/drawing/2014/main" id="{153DDA37-01FD-5D43-A9AE-693D89183E09}"/>
                </a:ext>
              </a:extLst>
            </p:cNvPr>
            <p:cNvSpPr/>
            <p:nvPr/>
          </p:nvSpPr>
          <p:spPr>
            <a:xfrm>
              <a:off x="3101978" y="8171417"/>
              <a:ext cx="180151" cy="145004"/>
            </a:xfrm>
            <a:custGeom>
              <a:avLst/>
              <a:gdLst>
                <a:gd name="connsiteX0" fmla="*/ 179082 w 180151"/>
                <a:gd name="connsiteY0" fmla="*/ 129388 h 145003"/>
                <a:gd name="connsiteX1" fmla="*/ 0 w 180151"/>
                <a:gd name="connsiteY1" fmla="*/ 129388 h 145003"/>
                <a:gd name="connsiteX2" fmla="*/ 4335 w 180151"/>
                <a:gd name="connsiteY2" fmla="*/ 146063 h 145003"/>
                <a:gd name="connsiteX3" fmla="*/ 181277 w 180151"/>
                <a:gd name="connsiteY3" fmla="*/ 148182 h 145003"/>
                <a:gd name="connsiteX4" fmla="*/ 183473 w 180151"/>
                <a:gd name="connsiteY4" fmla="*/ 137753 h 145003"/>
                <a:gd name="connsiteX5" fmla="*/ 150708 w 180151"/>
                <a:gd name="connsiteY5" fmla="*/ 0 h 145003"/>
                <a:gd name="connsiteX6" fmla="*/ 91708 w 180151"/>
                <a:gd name="connsiteY6" fmla="*/ 0 h 145003"/>
                <a:gd name="connsiteX7" fmla="*/ 6531 w 180151"/>
                <a:gd name="connsiteY7" fmla="*/ 131451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151" h="145003">
                  <a:moveTo>
                    <a:pt x="179082" y="129388"/>
                  </a:moveTo>
                  <a:lnTo>
                    <a:pt x="0" y="129388"/>
                  </a:lnTo>
                  <a:lnTo>
                    <a:pt x="4335" y="146063"/>
                  </a:lnTo>
                  <a:lnTo>
                    <a:pt x="181277" y="148182"/>
                  </a:lnTo>
                  <a:lnTo>
                    <a:pt x="183473" y="137753"/>
                  </a:lnTo>
                  <a:cubicBezTo>
                    <a:pt x="161911" y="99439"/>
                    <a:pt x="149019" y="54934"/>
                    <a:pt x="150708" y="0"/>
                  </a:cubicBezTo>
                  <a:lnTo>
                    <a:pt x="91708" y="0"/>
                  </a:lnTo>
                  <a:cubicBezTo>
                    <a:pt x="77915" y="48464"/>
                    <a:pt x="55115" y="94085"/>
                    <a:pt x="6531" y="131451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4" name="Voľný tvar 363">
              <a:extLst>
                <a:ext uri="{FF2B5EF4-FFF2-40B4-BE49-F238E27FC236}">
                  <a16:creationId xmlns:a16="http://schemas.microsoft.com/office/drawing/2014/main" id="{C8305A9D-9EA2-7147-AF60-B70B1D372FF3}"/>
                </a:ext>
              </a:extLst>
            </p:cNvPr>
            <p:cNvSpPr/>
            <p:nvPr/>
          </p:nvSpPr>
          <p:spPr>
            <a:xfrm>
              <a:off x="3108509" y="8317480"/>
              <a:ext cx="5630" cy="329046"/>
            </a:xfrm>
            <a:custGeom>
              <a:avLst/>
              <a:gdLst>
                <a:gd name="connsiteX0" fmla="*/ 4391 w 0"/>
                <a:gd name="connsiteY0" fmla="*/ 0 h 329046"/>
                <a:gd name="connsiteX1" fmla="*/ 0 w 0"/>
                <a:gd name="connsiteY1" fmla="*/ 331891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9046">
                  <a:moveTo>
                    <a:pt x="4391" y="0"/>
                  </a:moveTo>
                  <a:lnTo>
                    <a:pt x="0" y="33189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5" name="Voľný tvar 364">
              <a:extLst>
                <a:ext uri="{FF2B5EF4-FFF2-40B4-BE49-F238E27FC236}">
                  <a16:creationId xmlns:a16="http://schemas.microsoft.com/office/drawing/2014/main" id="{28E1A583-CA5B-B24E-ACB9-F6F4D39392E6}"/>
                </a:ext>
              </a:extLst>
            </p:cNvPr>
            <p:cNvSpPr/>
            <p:nvPr/>
          </p:nvSpPr>
          <p:spPr>
            <a:xfrm>
              <a:off x="3270138" y="8319600"/>
              <a:ext cx="5630" cy="368086"/>
            </a:xfrm>
            <a:custGeom>
              <a:avLst/>
              <a:gdLst>
                <a:gd name="connsiteX0" fmla="*/ 8782 w 5629"/>
                <a:gd name="connsiteY0" fmla="*/ 0 h 368085"/>
                <a:gd name="connsiteX1" fmla="*/ 0 w 5629"/>
                <a:gd name="connsiteY1" fmla="*/ 369424 h 368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368085">
                  <a:moveTo>
                    <a:pt x="8782" y="0"/>
                  </a:moveTo>
                  <a:lnTo>
                    <a:pt x="0" y="3694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6" name="Voľný tvar 365">
              <a:extLst>
                <a:ext uri="{FF2B5EF4-FFF2-40B4-BE49-F238E27FC236}">
                  <a16:creationId xmlns:a16="http://schemas.microsoft.com/office/drawing/2014/main" id="{8B2F6BDF-B11F-9A41-9247-B9AC91FD83FD}"/>
                </a:ext>
              </a:extLst>
            </p:cNvPr>
            <p:cNvSpPr/>
            <p:nvPr/>
          </p:nvSpPr>
          <p:spPr>
            <a:xfrm>
              <a:off x="3193687" y="7918832"/>
              <a:ext cx="202670" cy="546552"/>
            </a:xfrm>
            <a:custGeom>
              <a:avLst/>
              <a:gdLst>
                <a:gd name="connsiteX0" fmla="*/ 2196 w 202670"/>
                <a:gd name="connsiteY0" fmla="*/ 244219 h 546551"/>
                <a:gd name="connsiteX1" fmla="*/ 0 w 202670"/>
                <a:gd name="connsiteY1" fmla="*/ 223361 h 546551"/>
                <a:gd name="connsiteX2" fmla="*/ 13117 w 202670"/>
                <a:gd name="connsiteY2" fmla="*/ 221242 h 546551"/>
                <a:gd name="connsiteX3" fmla="*/ 15313 w 202670"/>
                <a:gd name="connsiteY3" fmla="*/ 166977 h 546551"/>
                <a:gd name="connsiteX4" fmla="*/ 28430 w 202670"/>
                <a:gd name="connsiteY4" fmla="*/ 164914 h 546551"/>
                <a:gd name="connsiteX5" fmla="*/ 28430 w 202670"/>
                <a:gd name="connsiteY5" fmla="*/ 135690 h 546551"/>
                <a:gd name="connsiteX6" fmla="*/ 41547 w 202670"/>
                <a:gd name="connsiteY6" fmla="*/ 135690 h 546551"/>
                <a:gd name="connsiteX7" fmla="*/ 41547 w 202670"/>
                <a:gd name="connsiteY7" fmla="*/ 79306 h 546551"/>
                <a:gd name="connsiteX8" fmla="*/ 52469 w 202670"/>
                <a:gd name="connsiteY8" fmla="*/ 77242 h 546551"/>
                <a:gd name="connsiteX9" fmla="*/ 52469 w 202670"/>
                <a:gd name="connsiteY9" fmla="*/ 31343 h 546551"/>
                <a:gd name="connsiteX10" fmla="*/ 69921 w 202670"/>
                <a:gd name="connsiteY10" fmla="*/ 0 h 546551"/>
                <a:gd name="connsiteX11" fmla="*/ 87373 w 202670"/>
                <a:gd name="connsiteY11" fmla="*/ 31343 h 546551"/>
                <a:gd name="connsiteX12" fmla="*/ 96156 w 202670"/>
                <a:gd name="connsiteY12" fmla="*/ 35526 h 546551"/>
                <a:gd name="connsiteX13" fmla="*/ 93960 w 202670"/>
                <a:gd name="connsiteY13" fmla="*/ 81425 h 546551"/>
                <a:gd name="connsiteX14" fmla="*/ 111412 w 202670"/>
                <a:gd name="connsiteY14" fmla="*/ 85608 h 546551"/>
                <a:gd name="connsiteX15" fmla="*/ 111412 w 202670"/>
                <a:gd name="connsiteY15" fmla="*/ 154484 h 546551"/>
                <a:gd name="connsiteX16" fmla="*/ 122334 w 202670"/>
                <a:gd name="connsiteY16" fmla="*/ 150302 h 546551"/>
                <a:gd name="connsiteX17" fmla="*/ 124530 w 202670"/>
                <a:gd name="connsiteY17" fmla="*/ 237973 h 546551"/>
                <a:gd name="connsiteX18" fmla="*/ 144177 w 202670"/>
                <a:gd name="connsiteY18" fmla="*/ 235854 h 546551"/>
                <a:gd name="connsiteX19" fmla="*/ 144177 w 202670"/>
                <a:gd name="connsiteY19" fmla="*/ 310977 h 546551"/>
                <a:gd name="connsiteX20" fmla="*/ 159490 w 202670"/>
                <a:gd name="connsiteY20" fmla="*/ 315159 h 546551"/>
                <a:gd name="connsiteX21" fmla="*/ 159490 w 202670"/>
                <a:gd name="connsiteY21" fmla="*/ 371544 h 546551"/>
                <a:gd name="connsiteX22" fmla="*/ 179138 w 202670"/>
                <a:gd name="connsiteY22" fmla="*/ 392402 h 546551"/>
                <a:gd name="connsiteX23" fmla="*/ 179138 w 202670"/>
                <a:gd name="connsiteY23" fmla="*/ 448730 h 546551"/>
                <a:gd name="connsiteX24" fmla="*/ 194451 w 202670"/>
                <a:gd name="connsiteY24" fmla="*/ 467525 h 546551"/>
                <a:gd name="connsiteX25" fmla="*/ 194451 w 202670"/>
                <a:gd name="connsiteY25" fmla="*/ 517607 h 546551"/>
                <a:gd name="connsiteX26" fmla="*/ 207512 w 202670"/>
                <a:gd name="connsiteY26" fmla="*/ 532219 h 546551"/>
                <a:gd name="connsiteX27" fmla="*/ 207512 w 202670"/>
                <a:gd name="connsiteY27" fmla="*/ 548950 h 54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02670" h="546551">
                  <a:moveTo>
                    <a:pt x="2196" y="244219"/>
                  </a:moveTo>
                  <a:lnTo>
                    <a:pt x="0" y="223361"/>
                  </a:lnTo>
                  <a:lnTo>
                    <a:pt x="13117" y="221242"/>
                  </a:lnTo>
                  <a:lnTo>
                    <a:pt x="15313" y="166977"/>
                  </a:lnTo>
                  <a:lnTo>
                    <a:pt x="28430" y="164914"/>
                  </a:lnTo>
                  <a:lnTo>
                    <a:pt x="28430" y="135690"/>
                  </a:lnTo>
                  <a:lnTo>
                    <a:pt x="41547" y="135690"/>
                  </a:lnTo>
                  <a:lnTo>
                    <a:pt x="41547" y="79306"/>
                  </a:lnTo>
                  <a:lnTo>
                    <a:pt x="52469" y="77242"/>
                  </a:lnTo>
                  <a:lnTo>
                    <a:pt x="52469" y="31343"/>
                  </a:lnTo>
                  <a:lnTo>
                    <a:pt x="69921" y="0"/>
                  </a:lnTo>
                  <a:lnTo>
                    <a:pt x="87373" y="31343"/>
                  </a:lnTo>
                  <a:lnTo>
                    <a:pt x="96156" y="35526"/>
                  </a:lnTo>
                  <a:lnTo>
                    <a:pt x="93960" y="81425"/>
                  </a:lnTo>
                  <a:lnTo>
                    <a:pt x="111412" y="85608"/>
                  </a:lnTo>
                  <a:lnTo>
                    <a:pt x="111412" y="154484"/>
                  </a:lnTo>
                  <a:lnTo>
                    <a:pt x="122334" y="150302"/>
                  </a:lnTo>
                  <a:lnTo>
                    <a:pt x="124530" y="237973"/>
                  </a:lnTo>
                  <a:lnTo>
                    <a:pt x="144177" y="235854"/>
                  </a:lnTo>
                  <a:lnTo>
                    <a:pt x="144177" y="310977"/>
                  </a:lnTo>
                  <a:lnTo>
                    <a:pt x="159490" y="315159"/>
                  </a:lnTo>
                  <a:lnTo>
                    <a:pt x="159490" y="371544"/>
                  </a:lnTo>
                  <a:lnTo>
                    <a:pt x="179138" y="392402"/>
                  </a:lnTo>
                  <a:lnTo>
                    <a:pt x="179138" y="448730"/>
                  </a:lnTo>
                  <a:lnTo>
                    <a:pt x="194451" y="467525"/>
                  </a:lnTo>
                  <a:lnTo>
                    <a:pt x="194451" y="517607"/>
                  </a:lnTo>
                  <a:lnTo>
                    <a:pt x="207512" y="532219"/>
                  </a:lnTo>
                  <a:lnTo>
                    <a:pt x="207512" y="54895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7" name="Voľný tvar 366">
              <a:extLst>
                <a:ext uri="{FF2B5EF4-FFF2-40B4-BE49-F238E27FC236}">
                  <a16:creationId xmlns:a16="http://schemas.microsoft.com/office/drawing/2014/main" id="{DBF7F032-8DA7-ED4C-8868-C3CED08D53E3}"/>
                </a:ext>
              </a:extLst>
            </p:cNvPr>
            <p:cNvSpPr/>
            <p:nvPr/>
          </p:nvSpPr>
          <p:spPr>
            <a:xfrm>
              <a:off x="3259217" y="7923015"/>
              <a:ext cx="123854" cy="775211"/>
            </a:xfrm>
            <a:custGeom>
              <a:avLst/>
              <a:gdLst>
                <a:gd name="connsiteX0" fmla="*/ 0 w 123854"/>
                <a:gd name="connsiteY0" fmla="*/ 0 h 775211"/>
                <a:gd name="connsiteX1" fmla="*/ 13117 w 123854"/>
                <a:gd name="connsiteY1" fmla="*/ 35470 h 775211"/>
                <a:gd name="connsiteX2" fmla="*/ 10922 w 123854"/>
                <a:gd name="connsiteY2" fmla="*/ 79306 h 775211"/>
                <a:gd name="connsiteX3" fmla="*/ 28430 w 123854"/>
                <a:gd name="connsiteY3" fmla="*/ 87671 h 775211"/>
                <a:gd name="connsiteX4" fmla="*/ 28430 w 123854"/>
                <a:gd name="connsiteY4" fmla="*/ 150302 h 775211"/>
                <a:gd name="connsiteX5" fmla="*/ 43687 w 123854"/>
                <a:gd name="connsiteY5" fmla="*/ 158612 h 775211"/>
                <a:gd name="connsiteX6" fmla="*/ 43687 w 123854"/>
                <a:gd name="connsiteY6" fmla="*/ 248402 h 775211"/>
                <a:gd name="connsiteX7" fmla="*/ 59000 w 123854"/>
                <a:gd name="connsiteY7" fmla="*/ 254648 h 775211"/>
                <a:gd name="connsiteX8" fmla="*/ 61195 w 123854"/>
                <a:gd name="connsiteY8" fmla="*/ 319342 h 775211"/>
                <a:gd name="connsiteX9" fmla="*/ 83039 w 123854"/>
                <a:gd name="connsiteY9" fmla="*/ 329771 h 775211"/>
                <a:gd name="connsiteX10" fmla="*/ 83039 w 123854"/>
                <a:gd name="connsiteY10" fmla="*/ 390282 h 775211"/>
                <a:gd name="connsiteX11" fmla="*/ 98295 w 123854"/>
                <a:gd name="connsiteY11" fmla="*/ 402831 h 775211"/>
                <a:gd name="connsiteX12" fmla="*/ 98295 w 123854"/>
                <a:gd name="connsiteY12" fmla="*/ 465461 h 775211"/>
                <a:gd name="connsiteX13" fmla="*/ 113608 w 123854"/>
                <a:gd name="connsiteY13" fmla="*/ 477954 h 775211"/>
                <a:gd name="connsiteX14" fmla="*/ 113608 w 123854"/>
                <a:gd name="connsiteY14" fmla="*/ 523909 h 775211"/>
                <a:gd name="connsiteX15" fmla="*/ 128921 w 123854"/>
                <a:gd name="connsiteY15" fmla="*/ 536401 h 775211"/>
                <a:gd name="connsiteX16" fmla="*/ 124530 w 123854"/>
                <a:gd name="connsiteY16" fmla="*/ 780621 h 775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3854" h="775211">
                  <a:moveTo>
                    <a:pt x="0" y="0"/>
                  </a:moveTo>
                  <a:lnTo>
                    <a:pt x="13117" y="35470"/>
                  </a:lnTo>
                  <a:lnTo>
                    <a:pt x="10922" y="79306"/>
                  </a:lnTo>
                  <a:lnTo>
                    <a:pt x="28430" y="87671"/>
                  </a:lnTo>
                  <a:lnTo>
                    <a:pt x="28430" y="150302"/>
                  </a:lnTo>
                  <a:lnTo>
                    <a:pt x="43687" y="158612"/>
                  </a:lnTo>
                  <a:lnTo>
                    <a:pt x="43687" y="248402"/>
                  </a:lnTo>
                  <a:lnTo>
                    <a:pt x="59000" y="254648"/>
                  </a:lnTo>
                  <a:lnTo>
                    <a:pt x="61195" y="319342"/>
                  </a:lnTo>
                  <a:lnTo>
                    <a:pt x="83039" y="329771"/>
                  </a:lnTo>
                  <a:lnTo>
                    <a:pt x="83039" y="390282"/>
                  </a:lnTo>
                  <a:lnTo>
                    <a:pt x="98295" y="402831"/>
                  </a:lnTo>
                  <a:lnTo>
                    <a:pt x="98295" y="465461"/>
                  </a:lnTo>
                  <a:lnTo>
                    <a:pt x="113608" y="477954"/>
                  </a:lnTo>
                  <a:lnTo>
                    <a:pt x="113608" y="523909"/>
                  </a:lnTo>
                  <a:lnTo>
                    <a:pt x="128921" y="536401"/>
                  </a:lnTo>
                  <a:lnTo>
                    <a:pt x="124530" y="78062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8" name="Voľný tvar 367">
              <a:extLst>
                <a:ext uri="{FF2B5EF4-FFF2-40B4-BE49-F238E27FC236}">
                  <a16:creationId xmlns:a16="http://schemas.microsoft.com/office/drawing/2014/main" id="{DA8575C1-4C21-9740-97F3-A9D5674C5402}"/>
                </a:ext>
              </a:extLst>
            </p:cNvPr>
            <p:cNvSpPr/>
            <p:nvPr/>
          </p:nvSpPr>
          <p:spPr>
            <a:xfrm>
              <a:off x="3158782" y="8390540"/>
              <a:ext cx="22519" cy="39039"/>
            </a:xfrm>
            <a:custGeom>
              <a:avLst/>
              <a:gdLst>
                <a:gd name="connsiteX0" fmla="*/ 0 w 22518"/>
                <a:gd name="connsiteY0" fmla="*/ 0 h 39039"/>
                <a:gd name="connsiteX1" fmla="*/ 24028 w 22518"/>
                <a:gd name="connsiteY1" fmla="*/ 0 h 39039"/>
                <a:gd name="connsiteX2" fmla="*/ 24028 w 22518"/>
                <a:gd name="connsiteY2" fmla="*/ 41743 h 39039"/>
                <a:gd name="connsiteX3" fmla="*/ 0 w 22518"/>
                <a:gd name="connsiteY3" fmla="*/ 4174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39039">
                  <a:moveTo>
                    <a:pt x="0" y="0"/>
                  </a:moveTo>
                  <a:lnTo>
                    <a:pt x="24028" y="0"/>
                  </a:lnTo>
                  <a:lnTo>
                    <a:pt x="24028" y="41743"/>
                  </a:lnTo>
                  <a:lnTo>
                    <a:pt x="0" y="4174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9" name="Voľný tvar 368">
              <a:extLst>
                <a:ext uri="{FF2B5EF4-FFF2-40B4-BE49-F238E27FC236}">
                  <a16:creationId xmlns:a16="http://schemas.microsoft.com/office/drawing/2014/main" id="{E53B4AD1-ECAA-0644-BE74-08E134F7C7BF}"/>
                </a:ext>
              </a:extLst>
            </p:cNvPr>
            <p:cNvSpPr/>
            <p:nvPr/>
          </p:nvSpPr>
          <p:spPr>
            <a:xfrm>
              <a:off x="3147861" y="8595106"/>
              <a:ext cx="16889" cy="44616"/>
            </a:xfrm>
            <a:custGeom>
              <a:avLst/>
              <a:gdLst>
                <a:gd name="connsiteX0" fmla="*/ 0 w 16889"/>
                <a:gd name="connsiteY0" fmla="*/ 0 h 44616"/>
                <a:gd name="connsiteX1" fmla="*/ 21844 w 16889"/>
                <a:gd name="connsiteY1" fmla="*/ 0 h 44616"/>
                <a:gd name="connsiteX2" fmla="*/ 21844 w 16889"/>
                <a:gd name="connsiteY2" fmla="*/ 48005 h 44616"/>
                <a:gd name="connsiteX3" fmla="*/ 0 w 16889"/>
                <a:gd name="connsiteY3" fmla="*/ 48005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44616">
                  <a:moveTo>
                    <a:pt x="0" y="0"/>
                  </a:moveTo>
                  <a:lnTo>
                    <a:pt x="21844" y="0"/>
                  </a:lnTo>
                  <a:lnTo>
                    <a:pt x="21844" y="48005"/>
                  </a:lnTo>
                  <a:lnTo>
                    <a:pt x="0" y="480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0" name="Voľný tvar 369">
              <a:extLst>
                <a:ext uri="{FF2B5EF4-FFF2-40B4-BE49-F238E27FC236}">
                  <a16:creationId xmlns:a16="http://schemas.microsoft.com/office/drawing/2014/main" id="{682C8355-AAE5-AD4A-BEC1-E456C2B51475}"/>
                </a:ext>
              </a:extLst>
            </p:cNvPr>
            <p:cNvSpPr/>
            <p:nvPr/>
          </p:nvSpPr>
          <p:spPr>
            <a:xfrm>
              <a:off x="2872623" y="8225682"/>
              <a:ext cx="281487" cy="362509"/>
            </a:xfrm>
            <a:custGeom>
              <a:avLst/>
              <a:gdLst>
                <a:gd name="connsiteX0" fmla="*/ 0 w 281486"/>
                <a:gd name="connsiteY0" fmla="*/ 363122 h 362508"/>
                <a:gd name="connsiteX1" fmla="*/ 233690 w 281486"/>
                <a:gd name="connsiteY1" fmla="*/ 0 h 362508"/>
                <a:gd name="connsiteX2" fmla="*/ 281768 w 281486"/>
                <a:gd name="connsiteY2" fmla="*/ 41716 h 36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486" h="362508">
                  <a:moveTo>
                    <a:pt x="0" y="363122"/>
                  </a:moveTo>
                  <a:cubicBezTo>
                    <a:pt x="77915" y="256656"/>
                    <a:pt x="155775" y="139761"/>
                    <a:pt x="233690" y="0"/>
                  </a:cubicBezTo>
                  <a:cubicBezTo>
                    <a:pt x="247258" y="23368"/>
                    <a:pt x="262402" y="40489"/>
                    <a:pt x="281768" y="41716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1" name="Voľný tvar 370">
              <a:extLst>
                <a:ext uri="{FF2B5EF4-FFF2-40B4-BE49-F238E27FC236}">
                  <a16:creationId xmlns:a16="http://schemas.microsoft.com/office/drawing/2014/main" id="{D1D420EE-DEB9-C34E-88C0-F3F0472F6AA1}"/>
                </a:ext>
              </a:extLst>
            </p:cNvPr>
            <p:cNvSpPr/>
            <p:nvPr/>
          </p:nvSpPr>
          <p:spPr>
            <a:xfrm>
              <a:off x="3106313" y="8179727"/>
              <a:ext cx="5630" cy="44616"/>
            </a:xfrm>
            <a:custGeom>
              <a:avLst/>
              <a:gdLst>
                <a:gd name="connsiteX0" fmla="*/ 0 w 0"/>
                <a:gd name="connsiteY0" fmla="*/ 0 h 44616"/>
                <a:gd name="connsiteX1" fmla="*/ 0 w 0"/>
                <a:gd name="connsiteY1" fmla="*/ 50082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44616">
                  <a:moveTo>
                    <a:pt x="0" y="0"/>
                  </a:moveTo>
                  <a:lnTo>
                    <a:pt x="0" y="5008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2" name="Voľný tvar 371">
              <a:extLst>
                <a:ext uri="{FF2B5EF4-FFF2-40B4-BE49-F238E27FC236}">
                  <a16:creationId xmlns:a16="http://schemas.microsoft.com/office/drawing/2014/main" id="{E98B9B5C-1E21-5544-AAC4-95C766C3A006}"/>
                </a:ext>
              </a:extLst>
            </p:cNvPr>
            <p:cNvSpPr/>
            <p:nvPr/>
          </p:nvSpPr>
          <p:spPr>
            <a:xfrm>
              <a:off x="4277128" y="7923015"/>
              <a:ext cx="78816" cy="16731"/>
            </a:xfrm>
            <a:custGeom>
              <a:avLst/>
              <a:gdLst>
                <a:gd name="connsiteX0" fmla="*/ 0 w 78816"/>
                <a:gd name="connsiteY0" fmla="*/ 0 h 16731"/>
                <a:gd name="connsiteX1" fmla="*/ 83005 w 78816"/>
                <a:gd name="connsiteY1" fmla="*/ 0 h 16731"/>
                <a:gd name="connsiteX2" fmla="*/ 83005 w 78816"/>
                <a:gd name="connsiteY2" fmla="*/ 18784 h 16731"/>
                <a:gd name="connsiteX3" fmla="*/ 0 w 78816"/>
                <a:gd name="connsiteY3" fmla="*/ 18784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816" h="16731">
                  <a:moveTo>
                    <a:pt x="0" y="0"/>
                  </a:moveTo>
                  <a:lnTo>
                    <a:pt x="83005" y="0"/>
                  </a:lnTo>
                  <a:lnTo>
                    <a:pt x="83005" y="18784"/>
                  </a:lnTo>
                  <a:lnTo>
                    <a:pt x="0" y="1878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3" name="Voľný tvar 372">
              <a:extLst>
                <a:ext uri="{FF2B5EF4-FFF2-40B4-BE49-F238E27FC236}">
                  <a16:creationId xmlns:a16="http://schemas.microsoft.com/office/drawing/2014/main" id="{6D806DCC-45F7-394E-934E-B0E8317C9447}"/>
                </a:ext>
              </a:extLst>
            </p:cNvPr>
            <p:cNvSpPr/>
            <p:nvPr/>
          </p:nvSpPr>
          <p:spPr>
            <a:xfrm>
              <a:off x="4288050" y="7943873"/>
              <a:ext cx="5630" cy="27885"/>
            </a:xfrm>
            <a:custGeom>
              <a:avLst/>
              <a:gdLst>
                <a:gd name="connsiteX0" fmla="*/ 0 w 0"/>
                <a:gd name="connsiteY0" fmla="*/ 0 h 27885"/>
                <a:gd name="connsiteX1" fmla="*/ 0 w 0"/>
                <a:gd name="connsiteY1" fmla="*/ 334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7885">
                  <a:moveTo>
                    <a:pt x="0" y="0"/>
                  </a:moveTo>
                  <a:lnTo>
                    <a:pt x="0" y="334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4" name="Voľný tvar 373">
              <a:extLst>
                <a:ext uri="{FF2B5EF4-FFF2-40B4-BE49-F238E27FC236}">
                  <a16:creationId xmlns:a16="http://schemas.microsoft.com/office/drawing/2014/main" id="{7C42CE2E-E84F-4C4B-AA88-FE2E7C426D5D}"/>
                </a:ext>
              </a:extLst>
            </p:cNvPr>
            <p:cNvSpPr/>
            <p:nvPr/>
          </p:nvSpPr>
          <p:spPr>
            <a:xfrm>
              <a:off x="4349245" y="7941810"/>
              <a:ext cx="5630" cy="33462"/>
            </a:xfrm>
            <a:custGeom>
              <a:avLst/>
              <a:gdLst>
                <a:gd name="connsiteX0" fmla="*/ 0 w 0"/>
                <a:gd name="connsiteY0" fmla="*/ 0 h 33462"/>
                <a:gd name="connsiteX1" fmla="*/ 2196 w 0"/>
                <a:gd name="connsiteY1" fmla="*/ 3547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3462">
                  <a:moveTo>
                    <a:pt x="0" y="0"/>
                  </a:moveTo>
                  <a:lnTo>
                    <a:pt x="2196" y="3547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5" name="Voľný tvar 374">
              <a:extLst>
                <a:ext uri="{FF2B5EF4-FFF2-40B4-BE49-F238E27FC236}">
                  <a16:creationId xmlns:a16="http://schemas.microsoft.com/office/drawing/2014/main" id="{C97A261C-BBC6-3447-8E97-98AA2A31206F}"/>
                </a:ext>
              </a:extLst>
            </p:cNvPr>
            <p:cNvSpPr/>
            <p:nvPr/>
          </p:nvSpPr>
          <p:spPr>
            <a:xfrm>
              <a:off x="4138810" y="8413685"/>
              <a:ext cx="394081" cy="1316186"/>
            </a:xfrm>
            <a:custGeom>
              <a:avLst/>
              <a:gdLst>
                <a:gd name="connsiteX0" fmla="*/ 398018 w 394081"/>
                <a:gd name="connsiteY0" fmla="*/ 0 h 1316185"/>
                <a:gd name="connsiteX1" fmla="*/ 390699 w 394081"/>
                <a:gd name="connsiteY1" fmla="*/ 78916 h 1316185"/>
                <a:gd name="connsiteX2" fmla="*/ 376006 w 394081"/>
                <a:gd name="connsiteY2" fmla="*/ 82485 h 1316185"/>
                <a:gd name="connsiteX3" fmla="*/ 366266 w 394081"/>
                <a:gd name="connsiteY3" fmla="*/ 96874 h 1316185"/>
                <a:gd name="connsiteX4" fmla="*/ 361369 w 394081"/>
                <a:gd name="connsiteY4" fmla="*/ 121970 h 1316185"/>
                <a:gd name="connsiteX5" fmla="*/ 385802 w 394081"/>
                <a:gd name="connsiteY5" fmla="*/ 147067 h 1316185"/>
                <a:gd name="connsiteX6" fmla="*/ 366266 w 394081"/>
                <a:gd name="connsiteY6" fmla="*/ 157831 h 1316185"/>
                <a:gd name="connsiteX7" fmla="*/ 346675 w 394081"/>
                <a:gd name="connsiteY7" fmla="*/ 172164 h 1316185"/>
                <a:gd name="connsiteX8" fmla="*/ 317344 w 394081"/>
                <a:gd name="connsiteY8" fmla="*/ 197316 h 1316185"/>
                <a:gd name="connsiteX9" fmla="*/ 314867 w 394081"/>
                <a:gd name="connsiteY9" fmla="*/ 211649 h 1316185"/>
                <a:gd name="connsiteX10" fmla="*/ 351573 w 394081"/>
                <a:gd name="connsiteY10" fmla="*/ 269037 h 1316185"/>
                <a:gd name="connsiteX11" fmla="*/ 353994 w 394081"/>
                <a:gd name="connsiteY11" fmla="*/ 258274 h 1316185"/>
                <a:gd name="connsiteX12" fmla="*/ 305071 w 394081"/>
                <a:gd name="connsiteY12" fmla="*/ 265468 h 1316185"/>
                <a:gd name="connsiteX13" fmla="*/ 339356 w 394081"/>
                <a:gd name="connsiteY13" fmla="*/ 294134 h 1316185"/>
                <a:gd name="connsiteX14" fmla="*/ 349096 w 394081"/>
                <a:gd name="connsiteY14" fmla="*/ 315662 h 1316185"/>
                <a:gd name="connsiteX15" fmla="*/ 336879 w 394081"/>
                <a:gd name="connsiteY15" fmla="*/ 344383 h 1316185"/>
                <a:gd name="connsiteX16" fmla="*/ 302650 w 394081"/>
                <a:gd name="connsiteY16" fmla="*/ 312092 h 1316185"/>
                <a:gd name="connsiteX17" fmla="*/ 275740 w 394081"/>
                <a:gd name="connsiteY17" fmla="*/ 312092 h 1316185"/>
                <a:gd name="connsiteX18" fmla="*/ 302650 w 394081"/>
                <a:gd name="connsiteY18" fmla="*/ 351522 h 1316185"/>
                <a:gd name="connsiteX19" fmla="*/ 256149 w 394081"/>
                <a:gd name="connsiteY19" fmla="*/ 387383 h 1316185"/>
                <a:gd name="connsiteX20" fmla="*/ 305071 w 394081"/>
                <a:gd name="connsiteY20" fmla="*/ 387383 h 1316185"/>
                <a:gd name="connsiteX21" fmla="*/ 334458 w 394081"/>
                <a:gd name="connsiteY21" fmla="*/ 408910 h 1316185"/>
                <a:gd name="connsiteX22" fmla="*/ 295332 w 394081"/>
                <a:gd name="connsiteY22" fmla="*/ 423299 h 1316185"/>
                <a:gd name="connsiteX23" fmla="*/ 251251 w 394081"/>
                <a:gd name="connsiteY23" fmla="*/ 430437 h 1316185"/>
                <a:gd name="connsiteX24" fmla="*/ 295332 w 394081"/>
                <a:gd name="connsiteY24" fmla="*/ 462729 h 1316185"/>
                <a:gd name="connsiteX25" fmla="*/ 285536 w 394081"/>
                <a:gd name="connsiteY25" fmla="*/ 480687 h 1316185"/>
                <a:gd name="connsiteX26" fmla="*/ 239034 w 394081"/>
                <a:gd name="connsiteY26" fmla="*/ 473492 h 1316185"/>
                <a:gd name="connsiteX27" fmla="*/ 204806 w 394081"/>
                <a:gd name="connsiteY27" fmla="*/ 487825 h 1316185"/>
                <a:gd name="connsiteX28" fmla="*/ 204806 w 394081"/>
                <a:gd name="connsiteY28" fmla="*/ 520116 h 1316185"/>
                <a:gd name="connsiteX29" fmla="*/ 239034 w 394081"/>
                <a:gd name="connsiteY29" fmla="*/ 555977 h 1316185"/>
                <a:gd name="connsiteX30" fmla="*/ 290434 w 394081"/>
                <a:gd name="connsiteY30" fmla="*/ 602657 h 1316185"/>
                <a:gd name="connsiteX31" fmla="*/ 248830 w 394081"/>
                <a:gd name="connsiteY31" fmla="*/ 627754 h 1316185"/>
                <a:gd name="connsiteX32" fmla="*/ 241511 w 394081"/>
                <a:gd name="connsiteY32" fmla="*/ 660045 h 1316185"/>
                <a:gd name="connsiteX33" fmla="*/ 204806 w 394081"/>
                <a:gd name="connsiteY33" fmla="*/ 685142 h 1316185"/>
                <a:gd name="connsiteX34" fmla="*/ 204806 w 394081"/>
                <a:gd name="connsiteY34" fmla="*/ 710238 h 1316185"/>
                <a:gd name="connsiteX35" fmla="*/ 182793 w 394081"/>
                <a:gd name="connsiteY35" fmla="*/ 746099 h 1316185"/>
                <a:gd name="connsiteX36" fmla="*/ 182793 w 394081"/>
                <a:gd name="connsiteY36" fmla="*/ 792723 h 1316185"/>
                <a:gd name="connsiteX37" fmla="*/ 165679 w 394081"/>
                <a:gd name="connsiteY37" fmla="*/ 835778 h 1316185"/>
                <a:gd name="connsiteX38" fmla="*/ 143667 w 394081"/>
                <a:gd name="connsiteY38" fmla="*/ 860875 h 1316185"/>
                <a:gd name="connsiteX39" fmla="*/ 114280 w 394081"/>
                <a:gd name="connsiteY39" fmla="*/ 868069 h 1316185"/>
                <a:gd name="connsiteX40" fmla="*/ 190112 w 394081"/>
                <a:gd name="connsiteY40" fmla="*/ 907555 h 1316185"/>
                <a:gd name="connsiteX41" fmla="*/ 236614 w 394081"/>
                <a:gd name="connsiteY41" fmla="*/ 911124 h 1316185"/>
                <a:gd name="connsiteX42" fmla="*/ 207226 w 394081"/>
                <a:gd name="connsiteY42" fmla="*/ 929026 h 1316185"/>
                <a:gd name="connsiteX43" fmla="*/ 133871 w 394081"/>
                <a:gd name="connsiteY43" fmla="*/ 911124 h 1316185"/>
                <a:gd name="connsiteX44" fmla="*/ 119177 w 394081"/>
                <a:gd name="connsiteY44" fmla="*/ 946985 h 1316185"/>
                <a:gd name="connsiteX45" fmla="*/ 111859 w 394081"/>
                <a:gd name="connsiteY45" fmla="*/ 990039 h 1316185"/>
                <a:gd name="connsiteX46" fmla="*/ 131450 w 394081"/>
                <a:gd name="connsiteY46" fmla="*/ 1015136 h 1316185"/>
                <a:gd name="connsiteX47" fmla="*/ 204806 w 394081"/>
                <a:gd name="connsiteY47" fmla="*/ 1040233 h 1316185"/>
                <a:gd name="connsiteX48" fmla="*/ 224397 w 394081"/>
                <a:gd name="connsiteY48" fmla="*/ 1068955 h 1316185"/>
                <a:gd name="connsiteX49" fmla="*/ 153462 w 394081"/>
                <a:gd name="connsiteY49" fmla="*/ 1054622 h 1316185"/>
                <a:gd name="connsiteX50" fmla="*/ 92267 w 394081"/>
                <a:gd name="connsiteY50" fmla="*/ 1029469 h 1316185"/>
                <a:gd name="connsiteX51" fmla="*/ 77630 w 394081"/>
                <a:gd name="connsiteY51" fmla="*/ 1054622 h 1316185"/>
                <a:gd name="connsiteX52" fmla="*/ 60516 w 394081"/>
                <a:gd name="connsiteY52" fmla="*/ 1068955 h 1316185"/>
                <a:gd name="connsiteX53" fmla="*/ 80051 w 394081"/>
                <a:gd name="connsiteY53" fmla="*/ 1083288 h 1316185"/>
                <a:gd name="connsiteX54" fmla="*/ 43345 w 394081"/>
                <a:gd name="connsiteY54" fmla="*/ 1187300 h 1316185"/>
                <a:gd name="connsiteX55" fmla="*/ 109438 w 394081"/>
                <a:gd name="connsiteY55" fmla="*/ 1190925 h 1316185"/>
                <a:gd name="connsiteX56" fmla="*/ 158360 w 394081"/>
                <a:gd name="connsiteY56" fmla="*/ 1190925 h 1316185"/>
                <a:gd name="connsiteX57" fmla="*/ 209704 w 394081"/>
                <a:gd name="connsiteY57" fmla="*/ 1198064 h 1316185"/>
                <a:gd name="connsiteX58" fmla="*/ 182793 w 394081"/>
                <a:gd name="connsiteY58" fmla="*/ 1212452 h 1316185"/>
                <a:gd name="connsiteX59" fmla="*/ 114280 w 394081"/>
                <a:gd name="connsiteY59" fmla="*/ 1216022 h 1316185"/>
                <a:gd name="connsiteX60" fmla="*/ 102063 w 394081"/>
                <a:gd name="connsiteY60" fmla="*/ 1266215 h 1316185"/>
                <a:gd name="connsiteX61" fmla="*/ 53141 w 394081"/>
                <a:gd name="connsiteY61" fmla="*/ 1241119 h 1316185"/>
                <a:gd name="connsiteX62" fmla="*/ 26231 w 394081"/>
                <a:gd name="connsiteY62" fmla="*/ 1262646 h 1316185"/>
                <a:gd name="connsiteX63" fmla="*/ 1797 w 394081"/>
                <a:gd name="connsiteY63" fmla="*/ 1302132 h 1316185"/>
                <a:gd name="connsiteX64" fmla="*/ 77630 w 394081"/>
                <a:gd name="connsiteY64" fmla="*/ 1309270 h 1316185"/>
                <a:gd name="connsiteX65" fmla="*/ 146087 w 394081"/>
                <a:gd name="connsiteY65" fmla="*/ 1316465 h 1316185"/>
                <a:gd name="connsiteX66" fmla="*/ 190112 w 394081"/>
                <a:gd name="connsiteY66" fmla="*/ 1312895 h 1316185"/>
                <a:gd name="connsiteX67" fmla="*/ 202385 w 394081"/>
                <a:gd name="connsiteY67" fmla="*/ 1312895 h 1316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94081" h="1316185">
                  <a:moveTo>
                    <a:pt x="398018" y="0"/>
                  </a:moveTo>
                  <a:cubicBezTo>
                    <a:pt x="398919" y="11266"/>
                    <a:pt x="401339" y="63300"/>
                    <a:pt x="390699" y="78916"/>
                  </a:cubicBezTo>
                  <a:cubicBezTo>
                    <a:pt x="387209" y="84046"/>
                    <a:pt x="380847" y="80756"/>
                    <a:pt x="376006" y="82485"/>
                  </a:cubicBezTo>
                  <a:cubicBezTo>
                    <a:pt x="372741" y="87281"/>
                    <a:pt x="369475" y="92077"/>
                    <a:pt x="366266" y="96874"/>
                  </a:cubicBezTo>
                  <a:cubicBezTo>
                    <a:pt x="351460" y="118512"/>
                    <a:pt x="325451" y="100945"/>
                    <a:pt x="361369" y="121970"/>
                  </a:cubicBezTo>
                  <a:cubicBezTo>
                    <a:pt x="374655" y="129778"/>
                    <a:pt x="389292" y="126711"/>
                    <a:pt x="385802" y="147067"/>
                  </a:cubicBezTo>
                  <a:cubicBezTo>
                    <a:pt x="380510" y="178020"/>
                    <a:pt x="379327" y="172220"/>
                    <a:pt x="366266" y="157831"/>
                  </a:cubicBezTo>
                  <a:cubicBezTo>
                    <a:pt x="360411" y="151417"/>
                    <a:pt x="353768" y="169598"/>
                    <a:pt x="346675" y="172164"/>
                  </a:cubicBezTo>
                  <a:cubicBezTo>
                    <a:pt x="325057" y="180083"/>
                    <a:pt x="340651" y="231560"/>
                    <a:pt x="317344" y="197316"/>
                  </a:cubicBezTo>
                  <a:cubicBezTo>
                    <a:pt x="310250" y="186943"/>
                    <a:pt x="279287" y="196759"/>
                    <a:pt x="314867" y="211649"/>
                  </a:cubicBezTo>
                  <a:cubicBezTo>
                    <a:pt x="331306" y="218509"/>
                    <a:pt x="342509" y="251358"/>
                    <a:pt x="351573" y="269037"/>
                  </a:cubicBezTo>
                  <a:cubicBezTo>
                    <a:pt x="353487" y="272830"/>
                    <a:pt x="381129" y="258274"/>
                    <a:pt x="353994" y="258274"/>
                  </a:cubicBezTo>
                  <a:cubicBezTo>
                    <a:pt x="336485" y="258274"/>
                    <a:pt x="323030" y="265468"/>
                    <a:pt x="305071" y="265468"/>
                  </a:cubicBezTo>
                  <a:cubicBezTo>
                    <a:pt x="291954" y="265468"/>
                    <a:pt x="327590" y="285545"/>
                    <a:pt x="339356" y="294134"/>
                  </a:cubicBezTo>
                  <a:cubicBezTo>
                    <a:pt x="356077" y="306404"/>
                    <a:pt x="357822" y="290174"/>
                    <a:pt x="349096" y="315662"/>
                  </a:cubicBezTo>
                  <a:cubicBezTo>
                    <a:pt x="332037" y="365799"/>
                    <a:pt x="381241" y="331333"/>
                    <a:pt x="336879" y="344383"/>
                  </a:cubicBezTo>
                  <a:cubicBezTo>
                    <a:pt x="310194" y="352191"/>
                    <a:pt x="288576" y="353307"/>
                    <a:pt x="302650" y="312092"/>
                  </a:cubicBezTo>
                  <a:cubicBezTo>
                    <a:pt x="305972" y="302388"/>
                    <a:pt x="276247" y="311702"/>
                    <a:pt x="275740" y="312092"/>
                  </a:cubicBezTo>
                  <a:cubicBezTo>
                    <a:pt x="264368" y="320402"/>
                    <a:pt x="297921" y="334289"/>
                    <a:pt x="302650" y="351522"/>
                  </a:cubicBezTo>
                  <a:cubicBezTo>
                    <a:pt x="328547" y="446444"/>
                    <a:pt x="262623" y="392123"/>
                    <a:pt x="256149" y="387383"/>
                  </a:cubicBezTo>
                  <a:cubicBezTo>
                    <a:pt x="241568" y="376730"/>
                    <a:pt x="288801" y="387383"/>
                    <a:pt x="305071" y="387383"/>
                  </a:cubicBezTo>
                  <a:cubicBezTo>
                    <a:pt x="327759" y="387383"/>
                    <a:pt x="331137" y="389558"/>
                    <a:pt x="334458" y="408910"/>
                  </a:cubicBezTo>
                  <a:cubicBezTo>
                    <a:pt x="339581" y="438915"/>
                    <a:pt x="316612" y="423299"/>
                    <a:pt x="295332" y="423299"/>
                  </a:cubicBezTo>
                  <a:cubicBezTo>
                    <a:pt x="280075" y="423299"/>
                    <a:pt x="266170" y="419562"/>
                    <a:pt x="251251" y="430437"/>
                  </a:cubicBezTo>
                  <a:cubicBezTo>
                    <a:pt x="242919" y="436572"/>
                    <a:pt x="287900" y="458378"/>
                    <a:pt x="295332" y="462729"/>
                  </a:cubicBezTo>
                  <a:cubicBezTo>
                    <a:pt x="317794" y="475946"/>
                    <a:pt x="307942" y="464234"/>
                    <a:pt x="285536" y="480687"/>
                  </a:cubicBezTo>
                  <a:cubicBezTo>
                    <a:pt x="268985" y="492789"/>
                    <a:pt x="246353" y="484200"/>
                    <a:pt x="239034" y="473492"/>
                  </a:cubicBezTo>
                  <a:cubicBezTo>
                    <a:pt x="223722" y="451017"/>
                    <a:pt x="208915" y="475779"/>
                    <a:pt x="204806" y="487825"/>
                  </a:cubicBezTo>
                  <a:cubicBezTo>
                    <a:pt x="197149" y="510301"/>
                    <a:pt x="167706" y="498366"/>
                    <a:pt x="204806" y="520116"/>
                  </a:cubicBezTo>
                  <a:cubicBezTo>
                    <a:pt x="219105" y="528538"/>
                    <a:pt x="239034" y="531494"/>
                    <a:pt x="239034" y="555977"/>
                  </a:cubicBezTo>
                  <a:cubicBezTo>
                    <a:pt x="239034" y="611078"/>
                    <a:pt x="233686" y="561052"/>
                    <a:pt x="290434" y="602657"/>
                  </a:cubicBezTo>
                  <a:cubicBezTo>
                    <a:pt x="296570" y="607119"/>
                    <a:pt x="242919" y="593065"/>
                    <a:pt x="248830" y="627754"/>
                  </a:cubicBezTo>
                  <a:cubicBezTo>
                    <a:pt x="251138" y="641194"/>
                    <a:pt x="230196" y="643481"/>
                    <a:pt x="241511" y="660045"/>
                  </a:cubicBezTo>
                  <a:cubicBezTo>
                    <a:pt x="246522" y="667407"/>
                    <a:pt x="195010" y="656364"/>
                    <a:pt x="204806" y="685142"/>
                  </a:cubicBezTo>
                  <a:cubicBezTo>
                    <a:pt x="208803" y="696853"/>
                    <a:pt x="206157" y="702152"/>
                    <a:pt x="204806" y="710238"/>
                  </a:cubicBezTo>
                  <a:cubicBezTo>
                    <a:pt x="207564" y="718269"/>
                    <a:pt x="161231" y="714533"/>
                    <a:pt x="182793" y="746099"/>
                  </a:cubicBezTo>
                  <a:cubicBezTo>
                    <a:pt x="192364" y="760097"/>
                    <a:pt x="185102" y="779115"/>
                    <a:pt x="182793" y="792723"/>
                  </a:cubicBezTo>
                  <a:cubicBezTo>
                    <a:pt x="181273" y="801591"/>
                    <a:pt x="170295" y="829030"/>
                    <a:pt x="165679" y="835778"/>
                  </a:cubicBezTo>
                  <a:cubicBezTo>
                    <a:pt x="153181" y="854126"/>
                    <a:pt x="177501" y="860875"/>
                    <a:pt x="143667" y="860875"/>
                  </a:cubicBezTo>
                  <a:cubicBezTo>
                    <a:pt x="78362" y="860875"/>
                    <a:pt x="114280" y="815924"/>
                    <a:pt x="114280" y="868069"/>
                  </a:cubicBezTo>
                  <a:cubicBezTo>
                    <a:pt x="114280" y="901978"/>
                    <a:pt x="174574" y="901811"/>
                    <a:pt x="190112" y="907555"/>
                  </a:cubicBezTo>
                  <a:cubicBezTo>
                    <a:pt x="201653" y="911738"/>
                    <a:pt x="236276" y="911124"/>
                    <a:pt x="236614" y="911124"/>
                  </a:cubicBezTo>
                  <a:cubicBezTo>
                    <a:pt x="240104" y="911124"/>
                    <a:pt x="233292" y="948156"/>
                    <a:pt x="207226" y="929026"/>
                  </a:cubicBezTo>
                  <a:cubicBezTo>
                    <a:pt x="187128" y="914303"/>
                    <a:pt x="156897" y="911124"/>
                    <a:pt x="133871" y="911124"/>
                  </a:cubicBezTo>
                  <a:cubicBezTo>
                    <a:pt x="107355" y="911124"/>
                    <a:pt x="111802" y="925346"/>
                    <a:pt x="119177" y="946985"/>
                  </a:cubicBezTo>
                  <a:cubicBezTo>
                    <a:pt x="125089" y="964273"/>
                    <a:pt x="115631" y="984518"/>
                    <a:pt x="111859" y="990039"/>
                  </a:cubicBezTo>
                  <a:cubicBezTo>
                    <a:pt x="94012" y="1016196"/>
                    <a:pt x="110226" y="1015136"/>
                    <a:pt x="131450" y="1015136"/>
                  </a:cubicBezTo>
                  <a:cubicBezTo>
                    <a:pt x="163314" y="1015136"/>
                    <a:pt x="188986" y="1034433"/>
                    <a:pt x="204806" y="1040233"/>
                  </a:cubicBezTo>
                  <a:cubicBezTo>
                    <a:pt x="229520" y="1049323"/>
                    <a:pt x="224397" y="995672"/>
                    <a:pt x="224397" y="1068955"/>
                  </a:cubicBezTo>
                  <a:cubicBezTo>
                    <a:pt x="224397" y="1082619"/>
                    <a:pt x="155320" y="1055124"/>
                    <a:pt x="153462" y="1054622"/>
                  </a:cubicBezTo>
                  <a:cubicBezTo>
                    <a:pt x="130550" y="1047873"/>
                    <a:pt x="117038" y="1020434"/>
                    <a:pt x="92267" y="1029469"/>
                  </a:cubicBezTo>
                  <a:cubicBezTo>
                    <a:pt x="75885" y="1035492"/>
                    <a:pt x="64738" y="1035715"/>
                    <a:pt x="77630" y="1054622"/>
                  </a:cubicBezTo>
                  <a:cubicBezTo>
                    <a:pt x="82246" y="1061426"/>
                    <a:pt x="66877" y="1071297"/>
                    <a:pt x="60516" y="1068955"/>
                  </a:cubicBezTo>
                  <a:cubicBezTo>
                    <a:pt x="53422" y="1066334"/>
                    <a:pt x="73520" y="1088084"/>
                    <a:pt x="80051" y="1083288"/>
                  </a:cubicBezTo>
                  <a:cubicBezTo>
                    <a:pt x="81683" y="1082117"/>
                    <a:pt x="63724" y="1147480"/>
                    <a:pt x="43345" y="1187300"/>
                  </a:cubicBezTo>
                  <a:cubicBezTo>
                    <a:pt x="42219" y="1189531"/>
                    <a:pt x="79938" y="1182281"/>
                    <a:pt x="109438" y="1190925"/>
                  </a:cubicBezTo>
                  <a:cubicBezTo>
                    <a:pt x="124976" y="1195498"/>
                    <a:pt x="139501" y="1190925"/>
                    <a:pt x="158360" y="1190925"/>
                  </a:cubicBezTo>
                  <a:cubicBezTo>
                    <a:pt x="181555" y="1190925"/>
                    <a:pt x="194954" y="1187244"/>
                    <a:pt x="209704" y="1198064"/>
                  </a:cubicBezTo>
                  <a:cubicBezTo>
                    <a:pt x="232504" y="1214795"/>
                    <a:pt x="186396" y="1213456"/>
                    <a:pt x="182793" y="1212452"/>
                  </a:cubicBezTo>
                  <a:cubicBezTo>
                    <a:pt x="161006" y="1206039"/>
                    <a:pt x="135672" y="1216022"/>
                    <a:pt x="114280" y="1216022"/>
                  </a:cubicBezTo>
                  <a:cubicBezTo>
                    <a:pt x="102232" y="1216022"/>
                    <a:pt x="111014" y="1240059"/>
                    <a:pt x="102063" y="1266215"/>
                  </a:cubicBezTo>
                  <a:cubicBezTo>
                    <a:pt x="94350" y="1288914"/>
                    <a:pt x="69523" y="1249150"/>
                    <a:pt x="53141" y="1241119"/>
                  </a:cubicBezTo>
                  <a:cubicBezTo>
                    <a:pt x="12775" y="1221376"/>
                    <a:pt x="39291" y="1224332"/>
                    <a:pt x="26231" y="1262646"/>
                  </a:cubicBezTo>
                  <a:cubicBezTo>
                    <a:pt x="22628" y="1273298"/>
                    <a:pt x="9735" y="1296276"/>
                    <a:pt x="1797" y="1302132"/>
                  </a:cubicBezTo>
                  <a:cubicBezTo>
                    <a:pt x="-10701" y="1311278"/>
                    <a:pt x="44921" y="1318863"/>
                    <a:pt x="77630" y="1309270"/>
                  </a:cubicBezTo>
                  <a:cubicBezTo>
                    <a:pt x="100036" y="1302689"/>
                    <a:pt x="121767" y="1316465"/>
                    <a:pt x="146087" y="1316465"/>
                  </a:cubicBezTo>
                  <a:cubicBezTo>
                    <a:pt x="160668" y="1316465"/>
                    <a:pt x="173448" y="1312895"/>
                    <a:pt x="190112" y="1312895"/>
                  </a:cubicBezTo>
                  <a:lnTo>
                    <a:pt x="202385" y="1312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6" name="Voľný tvar 375">
              <a:extLst>
                <a:ext uri="{FF2B5EF4-FFF2-40B4-BE49-F238E27FC236}">
                  <a16:creationId xmlns:a16="http://schemas.microsoft.com/office/drawing/2014/main" id="{297ED90C-35CD-8145-B781-5A7A93184508}"/>
                </a:ext>
              </a:extLst>
            </p:cNvPr>
            <p:cNvSpPr/>
            <p:nvPr/>
          </p:nvSpPr>
          <p:spPr>
            <a:xfrm>
              <a:off x="4533563" y="8396396"/>
              <a:ext cx="422230" cy="853290"/>
            </a:xfrm>
            <a:custGeom>
              <a:avLst/>
              <a:gdLst>
                <a:gd name="connsiteX0" fmla="*/ 0 w 422229"/>
                <a:gd name="connsiteY0" fmla="*/ 0 h 853289"/>
                <a:gd name="connsiteX1" fmla="*/ 3659 w 422229"/>
                <a:gd name="connsiteY1" fmla="*/ 10764 h 853289"/>
                <a:gd name="connsiteX2" fmla="*/ 36481 w 422229"/>
                <a:gd name="connsiteY2" fmla="*/ 61013 h 853289"/>
                <a:gd name="connsiteX3" fmla="*/ 40140 w 422229"/>
                <a:gd name="connsiteY3" fmla="*/ 111207 h 853289"/>
                <a:gd name="connsiteX4" fmla="*/ 94917 w 422229"/>
                <a:gd name="connsiteY4" fmla="*/ 129165 h 853289"/>
                <a:gd name="connsiteX5" fmla="*/ 98577 w 422229"/>
                <a:gd name="connsiteY5" fmla="*/ 129165 h 853289"/>
                <a:gd name="connsiteX6" fmla="*/ 58380 w 422229"/>
                <a:gd name="connsiteY6" fmla="*/ 157831 h 853289"/>
                <a:gd name="connsiteX7" fmla="*/ 113158 w 422229"/>
                <a:gd name="connsiteY7" fmla="*/ 197316 h 853289"/>
                <a:gd name="connsiteX8" fmla="*/ 135114 w 422229"/>
                <a:gd name="connsiteY8" fmla="*/ 222413 h 853289"/>
                <a:gd name="connsiteX9" fmla="*/ 211790 w 422229"/>
                <a:gd name="connsiteY9" fmla="*/ 222413 h 853289"/>
                <a:gd name="connsiteX10" fmla="*/ 186231 w 422229"/>
                <a:gd name="connsiteY10" fmla="*/ 258274 h 853289"/>
                <a:gd name="connsiteX11" fmla="*/ 120476 w 422229"/>
                <a:gd name="connsiteY11" fmla="*/ 258274 h 853289"/>
                <a:gd name="connsiteX12" fmla="*/ 51118 w 422229"/>
                <a:gd name="connsiteY12" fmla="*/ 283370 h 853289"/>
                <a:gd name="connsiteX13" fmla="*/ 135114 w 422229"/>
                <a:gd name="connsiteY13" fmla="*/ 279801 h 853289"/>
                <a:gd name="connsiteX14" fmla="*/ 200812 w 422229"/>
                <a:gd name="connsiteY14" fmla="*/ 283370 h 853289"/>
                <a:gd name="connsiteX15" fmla="*/ 233690 w 422229"/>
                <a:gd name="connsiteY15" fmla="*/ 322856 h 853289"/>
                <a:gd name="connsiteX16" fmla="*/ 240952 w 422229"/>
                <a:gd name="connsiteY16" fmla="*/ 347953 h 853289"/>
                <a:gd name="connsiteX17" fmla="*/ 186231 w 422229"/>
                <a:gd name="connsiteY17" fmla="*/ 351522 h 853289"/>
                <a:gd name="connsiteX18" fmla="*/ 167935 w 422229"/>
                <a:gd name="connsiteY18" fmla="*/ 376674 h 853289"/>
                <a:gd name="connsiteX19" fmla="*/ 251930 w 422229"/>
                <a:gd name="connsiteY19" fmla="*/ 434062 h 853289"/>
                <a:gd name="connsiteX20" fmla="*/ 219053 w 422229"/>
                <a:gd name="connsiteY20" fmla="*/ 469923 h 853289"/>
                <a:gd name="connsiteX21" fmla="*/ 83939 w 422229"/>
                <a:gd name="connsiteY21" fmla="*/ 473492 h 853289"/>
                <a:gd name="connsiteX22" fmla="*/ 178913 w 422229"/>
                <a:gd name="connsiteY22" fmla="*/ 491450 h 853289"/>
                <a:gd name="connsiteX23" fmla="*/ 197153 w 422229"/>
                <a:gd name="connsiteY23" fmla="*/ 491450 h 853289"/>
                <a:gd name="connsiteX24" fmla="*/ 259249 w 422229"/>
                <a:gd name="connsiteY24" fmla="*/ 477061 h 853289"/>
                <a:gd name="connsiteX25" fmla="*/ 292070 w 422229"/>
                <a:gd name="connsiteY25" fmla="*/ 527311 h 853289"/>
                <a:gd name="connsiteX26" fmla="*/ 233690 w 422229"/>
                <a:gd name="connsiteY26" fmla="*/ 555977 h 853289"/>
                <a:gd name="connsiteX27" fmla="*/ 142376 w 422229"/>
                <a:gd name="connsiteY27" fmla="*/ 545269 h 853289"/>
                <a:gd name="connsiteX28" fmla="*/ 149695 w 422229"/>
                <a:gd name="connsiteY28" fmla="*/ 559602 h 853289"/>
                <a:gd name="connsiteX29" fmla="*/ 288467 w 422229"/>
                <a:gd name="connsiteY29" fmla="*/ 577504 h 853289"/>
                <a:gd name="connsiteX30" fmla="*/ 332267 w 422229"/>
                <a:gd name="connsiteY30" fmla="*/ 609796 h 853289"/>
                <a:gd name="connsiteX31" fmla="*/ 324948 w 422229"/>
                <a:gd name="connsiteY31" fmla="*/ 620559 h 853289"/>
                <a:gd name="connsiteX32" fmla="*/ 204472 w 422229"/>
                <a:gd name="connsiteY32" fmla="*/ 627754 h 853289"/>
                <a:gd name="connsiteX33" fmla="*/ 208131 w 422229"/>
                <a:gd name="connsiteY33" fmla="*/ 685141 h 853289"/>
                <a:gd name="connsiteX34" fmla="*/ 372407 w 422229"/>
                <a:gd name="connsiteY34" fmla="*/ 699475 h 853289"/>
                <a:gd name="connsiteX35" fmla="*/ 365144 w 422229"/>
                <a:gd name="connsiteY35" fmla="*/ 699475 h 853289"/>
                <a:gd name="connsiteX36" fmla="*/ 412603 w 422229"/>
                <a:gd name="connsiteY36" fmla="*/ 746099 h 853289"/>
                <a:gd name="connsiteX37" fmla="*/ 419865 w 422229"/>
                <a:gd name="connsiteY37" fmla="*/ 771251 h 853289"/>
                <a:gd name="connsiteX38" fmla="*/ 416262 w 422229"/>
                <a:gd name="connsiteY38" fmla="*/ 803487 h 853289"/>
                <a:gd name="connsiteX39" fmla="*/ 288467 w 422229"/>
                <a:gd name="connsiteY39" fmla="*/ 807112 h 853289"/>
                <a:gd name="connsiteX40" fmla="*/ 189835 w 422229"/>
                <a:gd name="connsiteY40" fmla="*/ 850167 h 853289"/>
                <a:gd name="connsiteX41" fmla="*/ 240952 w 422229"/>
                <a:gd name="connsiteY41" fmla="*/ 842972 h 853289"/>
                <a:gd name="connsiteX42" fmla="*/ 401625 w 422229"/>
                <a:gd name="connsiteY42" fmla="*/ 842972 h 853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22229" h="853289">
                  <a:moveTo>
                    <a:pt x="0" y="0"/>
                  </a:moveTo>
                  <a:lnTo>
                    <a:pt x="3659" y="10764"/>
                  </a:lnTo>
                  <a:cubicBezTo>
                    <a:pt x="2533" y="41047"/>
                    <a:pt x="14637" y="55603"/>
                    <a:pt x="36481" y="61013"/>
                  </a:cubicBezTo>
                  <a:cubicBezTo>
                    <a:pt x="50611" y="64471"/>
                    <a:pt x="43405" y="98491"/>
                    <a:pt x="40140" y="111207"/>
                  </a:cubicBezTo>
                  <a:cubicBezTo>
                    <a:pt x="37100" y="123197"/>
                    <a:pt x="79830" y="129165"/>
                    <a:pt x="94917" y="129165"/>
                  </a:cubicBezTo>
                  <a:lnTo>
                    <a:pt x="98577" y="129165"/>
                  </a:lnTo>
                  <a:cubicBezTo>
                    <a:pt x="82025" y="129165"/>
                    <a:pt x="71666" y="148071"/>
                    <a:pt x="58380" y="157831"/>
                  </a:cubicBezTo>
                  <a:cubicBezTo>
                    <a:pt x="53370" y="161512"/>
                    <a:pt x="113158" y="153982"/>
                    <a:pt x="113158" y="197316"/>
                  </a:cubicBezTo>
                  <a:cubicBezTo>
                    <a:pt x="113158" y="210478"/>
                    <a:pt x="24433" y="222413"/>
                    <a:pt x="135114" y="222413"/>
                  </a:cubicBezTo>
                  <a:cubicBezTo>
                    <a:pt x="158477" y="222413"/>
                    <a:pt x="186794" y="216278"/>
                    <a:pt x="211790" y="222413"/>
                  </a:cubicBezTo>
                  <a:cubicBezTo>
                    <a:pt x="226203" y="225927"/>
                    <a:pt x="196703" y="247956"/>
                    <a:pt x="186231" y="258274"/>
                  </a:cubicBezTo>
                  <a:cubicBezTo>
                    <a:pt x="174184" y="270097"/>
                    <a:pt x="141081" y="258274"/>
                    <a:pt x="120476" y="258274"/>
                  </a:cubicBezTo>
                  <a:cubicBezTo>
                    <a:pt x="75044" y="258274"/>
                    <a:pt x="51118" y="252083"/>
                    <a:pt x="51118" y="283370"/>
                  </a:cubicBezTo>
                  <a:cubicBezTo>
                    <a:pt x="51118" y="310921"/>
                    <a:pt x="107359" y="283705"/>
                    <a:pt x="135114" y="279801"/>
                  </a:cubicBezTo>
                  <a:cubicBezTo>
                    <a:pt x="164670" y="275674"/>
                    <a:pt x="177618" y="283370"/>
                    <a:pt x="200812" y="283370"/>
                  </a:cubicBezTo>
                  <a:cubicBezTo>
                    <a:pt x="234647" y="283370"/>
                    <a:pt x="208581" y="298205"/>
                    <a:pt x="233690" y="322856"/>
                  </a:cubicBezTo>
                  <a:cubicBezTo>
                    <a:pt x="239939" y="328991"/>
                    <a:pt x="243148" y="339531"/>
                    <a:pt x="240952" y="347953"/>
                  </a:cubicBezTo>
                  <a:cubicBezTo>
                    <a:pt x="236561" y="365409"/>
                    <a:pt x="204528" y="351522"/>
                    <a:pt x="186231" y="351522"/>
                  </a:cubicBezTo>
                  <a:cubicBezTo>
                    <a:pt x="164501" y="351522"/>
                    <a:pt x="129934" y="376674"/>
                    <a:pt x="167935" y="376674"/>
                  </a:cubicBezTo>
                  <a:cubicBezTo>
                    <a:pt x="245907" y="376674"/>
                    <a:pt x="251930" y="364684"/>
                    <a:pt x="251930" y="434062"/>
                  </a:cubicBezTo>
                  <a:cubicBezTo>
                    <a:pt x="251930" y="471540"/>
                    <a:pt x="253338" y="469923"/>
                    <a:pt x="219053" y="469923"/>
                  </a:cubicBezTo>
                  <a:cubicBezTo>
                    <a:pt x="168948" y="469923"/>
                    <a:pt x="135902" y="473492"/>
                    <a:pt x="83939" y="473492"/>
                  </a:cubicBezTo>
                  <a:cubicBezTo>
                    <a:pt x="40027" y="473492"/>
                    <a:pt x="152397" y="491450"/>
                    <a:pt x="178913" y="491450"/>
                  </a:cubicBezTo>
                  <a:lnTo>
                    <a:pt x="197153" y="491450"/>
                  </a:lnTo>
                  <a:cubicBezTo>
                    <a:pt x="211059" y="491450"/>
                    <a:pt x="238475" y="471986"/>
                    <a:pt x="259249" y="477061"/>
                  </a:cubicBezTo>
                  <a:cubicBezTo>
                    <a:pt x="284470" y="483308"/>
                    <a:pt x="284132" y="496135"/>
                    <a:pt x="292070" y="527311"/>
                  </a:cubicBezTo>
                  <a:cubicBezTo>
                    <a:pt x="298544" y="552575"/>
                    <a:pt x="257504" y="555977"/>
                    <a:pt x="233690" y="555977"/>
                  </a:cubicBezTo>
                  <a:cubicBezTo>
                    <a:pt x="207568" y="555977"/>
                    <a:pt x="164726" y="549619"/>
                    <a:pt x="142376" y="545269"/>
                  </a:cubicBezTo>
                  <a:cubicBezTo>
                    <a:pt x="115128" y="539859"/>
                    <a:pt x="117211" y="559602"/>
                    <a:pt x="149695" y="559602"/>
                  </a:cubicBezTo>
                  <a:cubicBezTo>
                    <a:pt x="208581" y="559602"/>
                    <a:pt x="251762" y="541477"/>
                    <a:pt x="288467" y="577504"/>
                  </a:cubicBezTo>
                  <a:cubicBezTo>
                    <a:pt x="289988" y="579066"/>
                    <a:pt x="310536" y="581352"/>
                    <a:pt x="332267" y="609796"/>
                  </a:cubicBezTo>
                  <a:cubicBezTo>
                    <a:pt x="334913" y="613253"/>
                    <a:pt x="326018" y="616376"/>
                    <a:pt x="324948" y="620559"/>
                  </a:cubicBezTo>
                  <a:cubicBezTo>
                    <a:pt x="329846" y="626973"/>
                    <a:pt x="278503" y="639856"/>
                    <a:pt x="204472" y="627754"/>
                  </a:cubicBezTo>
                  <a:cubicBezTo>
                    <a:pt x="189666" y="625300"/>
                    <a:pt x="207512" y="684528"/>
                    <a:pt x="208131" y="685141"/>
                  </a:cubicBezTo>
                  <a:cubicBezTo>
                    <a:pt x="235942" y="712525"/>
                    <a:pt x="340542" y="703379"/>
                    <a:pt x="372407" y="699475"/>
                  </a:cubicBezTo>
                  <a:cubicBezTo>
                    <a:pt x="374828" y="699196"/>
                    <a:pt x="364525" y="697188"/>
                    <a:pt x="365144" y="699475"/>
                  </a:cubicBezTo>
                  <a:cubicBezTo>
                    <a:pt x="373195" y="731152"/>
                    <a:pt x="394081" y="737008"/>
                    <a:pt x="412603" y="746099"/>
                  </a:cubicBezTo>
                  <a:cubicBezTo>
                    <a:pt x="418683" y="749110"/>
                    <a:pt x="390647" y="764057"/>
                    <a:pt x="419865" y="771251"/>
                  </a:cubicBezTo>
                  <a:cubicBezTo>
                    <a:pt x="430562" y="773872"/>
                    <a:pt x="421160" y="793838"/>
                    <a:pt x="416262" y="803487"/>
                  </a:cubicBezTo>
                  <a:cubicBezTo>
                    <a:pt x="405453" y="824735"/>
                    <a:pt x="317742" y="807112"/>
                    <a:pt x="288467" y="807112"/>
                  </a:cubicBezTo>
                  <a:cubicBezTo>
                    <a:pt x="184711" y="807112"/>
                    <a:pt x="170750" y="775155"/>
                    <a:pt x="189835" y="850167"/>
                  </a:cubicBezTo>
                  <a:cubicBezTo>
                    <a:pt x="194057" y="866563"/>
                    <a:pt x="223782" y="842972"/>
                    <a:pt x="240952" y="842972"/>
                  </a:cubicBezTo>
                  <a:lnTo>
                    <a:pt x="401625" y="84297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7" name="Voľný tvar 376">
              <a:extLst>
                <a:ext uri="{FF2B5EF4-FFF2-40B4-BE49-F238E27FC236}">
                  <a16:creationId xmlns:a16="http://schemas.microsoft.com/office/drawing/2014/main" id="{71854DE1-5878-1F46-BC49-B41D2C3E5E2D}"/>
                </a:ext>
              </a:extLst>
            </p:cNvPr>
            <p:cNvSpPr/>
            <p:nvPr/>
          </p:nvSpPr>
          <p:spPr>
            <a:xfrm>
              <a:off x="4714926" y="9233136"/>
              <a:ext cx="422230" cy="440588"/>
            </a:xfrm>
            <a:custGeom>
              <a:avLst/>
              <a:gdLst>
                <a:gd name="connsiteX0" fmla="*/ 194083 w 422229"/>
                <a:gd name="connsiteY0" fmla="*/ 6232 h 440587"/>
                <a:gd name="connsiteX1" fmla="*/ 281682 w 422229"/>
                <a:gd name="connsiteY1" fmla="*/ 31329 h 440587"/>
                <a:gd name="connsiteX2" fmla="*/ 278023 w 422229"/>
                <a:gd name="connsiteY2" fmla="*/ 92342 h 440587"/>
                <a:gd name="connsiteX3" fmla="*/ 172127 w 422229"/>
                <a:gd name="connsiteY3" fmla="*/ 88717 h 440587"/>
                <a:gd name="connsiteX4" fmla="*/ 124669 w 422229"/>
                <a:gd name="connsiteY4" fmla="*/ 70815 h 440587"/>
                <a:gd name="connsiteX5" fmla="*/ 95450 w 422229"/>
                <a:gd name="connsiteY5" fmla="*/ 85148 h 440587"/>
                <a:gd name="connsiteX6" fmla="*/ 40729 w 422229"/>
                <a:gd name="connsiteY6" fmla="*/ 113814 h 440587"/>
                <a:gd name="connsiteX7" fmla="*/ 102769 w 422229"/>
                <a:gd name="connsiteY7" fmla="*/ 103106 h 440587"/>
                <a:gd name="connsiteX8" fmla="*/ 215983 w 422229"/>
                <a:gd name="connsiteY8" fmla="*/ 95912 h 440587"/>
                <a:gd name="connsiteX9" fmla="*/ 263442 w 422229"/>
                <a:gd name="connsiteY9" fmla="*/ 131772 h 440587"/>
                <a:gd name="connsiteX10" fmla="*/ 278023 w 422229"/>
                <a:gd name="connsiteY10" fmla="*/ 160494 h 440587"/>
                <a:gd name="connsiteX11" fmla="*/ 230564 w 422229"/>
                <a:gd name="connsiteY11" fmla="*/ 167632 h 440587"/>
                <a:gd name="connsiteX12" fmla="*/ 215983 w 422229"/>
                <a:gd name="connsiteY12" fmla="*/ 160494 h 440587"/>
                <a:gd name="connsiteX13" fmla="*/ 168525 w 422229"/>
                <a:gd name="connsiteY13" fmla="*/ 171257 h 440587"/>
                <a:gd name="connsiteX14" fmla="*/ 190424 w 422229"/>
                <a:gd name="connsiteY14" fmla="*/ 196354 h 440587"/>
                <a:gd name="connsiteX15" fmla="*/ 332800 w 422229"/>
                <a:gd name="connsiteY15" fmla="*/ 225020 h 440587"/>
                <a:gd name="connsiteX16" fmla="*/ 332800 w 422229"/>
                <a:gd name="connsiteY16" fmla="*/ 268075 h 440587"/>
                <a:gd name="connsiteX17" fmla="*/ 80869 w 422229"/>
                <a:gd name="connsiteY17" fmla="*/ 271644 h 440587"/>
                <a:gd name="connsiteX18" fmla="*/ 7852 w 422229"/>
                <a:gd name="connsiteY18" fmla="*/ 300366 h 440587"/>
                <a:gd name="connsiteX19" fmla="*/ 135647 w 422229"/>
                <a:gd name="connsiteY19" fmla="*/ 300366 h 440587"/>
                <a:gd name="connsiteX20" fmla="*/ 270760 w 422229"/>
                <a:gd name="connsiteY20" fmla="*/ 321894 h 440587"/>
                <a:gd name="connsiteX21" fmla="*/ 325481 w 422229"/>
                <a:gd name="connsiteY21" fmla="*/ 296797 h 440587"/>
                <a:gd name="connsiteX22" fmla="*/ 351097 w 422229"/>
                <a:gd name="connsiteY22" fmla="*/ 343421 h 440587"/>
                <a:gd name="connsiteX23" fmla="*/ 387577 w 422229"/>
                <a:gd name="connsiteY23" fmla="*/ 368518 h 440587"/>
                <a:gd name="connsiteX24" fmla="*/ 398555 w 422229"/>
                <a:gd name="connsiteY24" fmla="*/ 411573 h 440587"/>
                <a:gd name="connsiteX25" fmla="*/ 405818 w 422229"/>
                <a:gd name="connsiteY25" fmla="*/ 415142 h 440587"/>
                <a:gd name="connsiteX26" fmla="*/ 314559 w 422229"/>
                <a:gd name="connsiteY26" fmla="*/ 418767 h 440587"/>
                <a:gd name="connsiteX27" fmla="*/ 183105 w 422229"/>
                <a:gd name="connsiteY27" fmla="*/ 354185 h 440587"/>
                <a:gd name="connsiteX28" fmla="*/ 226905 w 422229"/>
                <a:gd name="connsiteY28" fmla="*/ 397240 h 440587"/>
                <a:gd name="connsiteX29" fmla="*/ 314559 w 422229"/>
                <a:gd name="connsiteY29" fmla="*/ 443864 h 440587"/>
                <a:gd name="connsiteX30" fmla="*/ 405818 w 422229"/>
                <a:gd name="connsiteY30" fmla="*/ 440239 h 440587"/>
                <a:gd name="connsiteX31" fmla="*/ 424114 w 422229"/>
                <a:gd name="connsiteY31" fmla="*/ 440239 h 440587"/>
                <a:gd name="connsiteX32" fmla="*/ 420455 w 422229"/>
                <a:gd name="connsiteY32" fmla="*/ 436670 h 44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22229" h="440587">
                  <a:moveTo>
                    <a:pt x="194083" y="6232"/>
                  </a:moveTo>
                  <a:cubicBezTo>
                    <a:pt x="272562" y="6232"/>
                    <a:pt x="281682" y="-18753"/>
                    <a:pt x="281682" y="31329"/>
                  </a:cubicBezTo>
                  <a:cubicBezTo>
                    <a:pt x="281682" y="51183"/>
                    <a:pt x="278023" y="69253"/>
                    <a:pt x="278023" y="92342"/>
                  </a:cubicBezTo>
                  <a:cubicBezTo>
                    <a:pt x="278023" y="107567"/>
                    <a:pt x="197123" y="88717"/>
                    <a:pt x="172127" y="88717"/>
                  </a:cubicBezTo>
                  <a:cubicBezTo>
                    <a:pt x="155182" y="88717"/>
                    <a:pt x="124669" y="87434"/>
                    <a:pt x="124669" y="70815"/>
                  </a:cubicBezTo>
                  <a:cubicBezTo>
                    <a:pt x="124669" y="64959"/>
                    <a:pt x="120953" y="85148"/>
                    <a:pt x="95450" y="85148"/>
                  </a:cubicBezTo>
                  <a:cubicBezTo>
                    <a:pt x="22489" y="85148"/>
                    <a:pt x="20856" y="89442"/>
                    <a:pt x="40729" y="113814"/>
                  </a:cubicBezTo>
                  <a:cubicBezTo>
                    <a:pt x="50300" y="125637"/>
                    <a:pt x="93593" y="105337"/>
                    <a:pt x="102769" y="103106"/>
                  </a:cubicBezTo>
                  <a:cubicBezTo>
                    <a:pt x="136942" y="94684"/>
                    <a:pt x="177870" y="110914"/>
                    <a:pt x="215983" y="95912"/>
                  </a:cubicBezTo>
                  <a:cubicBezTo>
                    <a:pt x="224766" y="92454"/>
                    <a:pt x="257531" y="125972"/>
                    <a:pt x="263442" y="131772"/>
                  </a:cubicBezTo>
                  <a:cubicBezTo>
                    <a:pt x="270817" y="139022"/>
                    <a:pt x="268846" y="115320"/>
                    <a:pt x="278023" y="160494"/>
                  </a:cubicBezTo>
                  <a:cubicBezTo>
                    <a:pt x="283934" y="189550"/>
                    <a:pt x="260289" y="182244"/>
                    <a:pt x="230564" y="167632"/>
                  </a:cubicBezTo>
                  <a:cubicBezTo>
                    <a:pt x="225722" y="165234"/>
                    <a:pt x="220825" y="162836"/>
                    <a:pt x="215983" y="160494"/>
                  </a:cubicBezTo>
                  <a:cubicBezTo>
                    <a:pt x="193464" y="149395"/>
                    <a:pt x="150622" y="153690"/>
                    <a:pt x="168525" y="171257"/>
                  </a:cubicBezTo>
                  <a:cubicBezTo>
                    <a:pt x="182205" y="184698"/>
                    <a:pt x="126470" y="185870"/>
                    <a:pt x="190424" y="196354"/>
                  </a:cubicBezTo>
                  <a:cubicBezTo>
                    <a:pt x="249367" y="206003"/>
                    <a:pt x="332800" y="161274"/>
                    <a:pt x="332800" y="225020"/>
                  </a:cubicBezTo>
                  <a:cubicBezTo>
                    <a:pt x="332800" y="250898"/>
                    <a:pt x="352279" y="248946"/>
                    <a:pt x="332800" y="268075"/>
                  </a:cubicBezTo>
                  <a:cubicBezTo>
                    <a:pt x="297896" y="302374"/>
                    <a:pt x="136491" y="258037"/>
                    <a:pt x="80869" y="271644"/>
                  </a:cubicBezTo>
                  <a:cubicBezTo>
                    <a:pt x="36732" y="282520"/>
                    <a:pt x="-21254" y="262275"/>
                    <a:pt x="7852" y="300366"/>
                  </a:cubicBezTo>
                  <a:cubicBezTo>
                    <a:pt x="30540" y="330148"/>
                    <a:pt x="99729" y="305386"/>
                    <a:pt x="135647" y="300366"/>
                  </a:cubicBezTo>
                  <a:cubicBezTo>
                    <a:pt x="187046" y="293172"/>
                    <a:pt x="211310" y="314588"/>
                    <a:pt x="270760" y="321894"/>
                  </a:cubicBezTo>
                  <a:cubicBezTo>
                    <a:pt x="276784" y="322619"/>
                    <a:pt x="314166" y="305107"/>
                    <a:pt x="325481" y="296797"/>
                  </a:cubicBezTo>
                  <a:cubicBezTo>
                    <a:pt x="338993" y="286814"/>
                    <a:pt x="346649" y="321615"/>
                    <a:pt x="351097" y="343421"/>
                  </a:cubicBezTo>
                  <a:cubicBezTo>
                    <a:pt x="359204" y="383353"/>
                    <a:pt x="434811" y="333717"/>
                    <a:pt x="387577" y="368518"/>
                  </a:cubicBezTo>
                  <a:cubicBezTo>
                    <a:pt x="377050" y="376326"/>
                    <a:pt x="386733" y="402873"/>
                    <a:pt x="398555" y="411573"/>
                  </a:cubicBezTo>
                  <a:cubicBezTo>
                    <a:pt x="400695" y="413190"/>
                    <a:pt x="403397" y="413971"/>
                    <a:pt x="405818" y="415142"/>
                  </a:cubicBezTo>
                  <a:cubicBezTo>
                    <a:pt x="411166" y="417763"/>
                    <a:pt x="360723" y="418767"/>
                    <a:pt x="314559" y="418767"/>
                  </a:cubicBezTo>
                  <a:cubicBezTo>
                    <a:pt x="232703" y="418767"/>
                    <a:pt x="227017" y="354185"/>
                    <a:pt x="183105" y="354185"/>
                  </a:cubicBezTo>
                  <a:cubicBezTo>
                    <a:pt x="162444" y="354185"/>
                    <a:pt x="206244" y="397240"/>
                    <a:pt x="226905" y="397240"/>
                  </a:cubicBezTo>
                  <a:cubicBezTo>
                    <a:pt x="255222" y="397240"/>
                    <a:pt x="273463" y="443864"/>
                    <a:pt x="314559" y="443864"/>
                  </a:cubicBezTo>
                  <a:cubicBezTo>
                    <a:pt x="341526" y="443864"/>
                    <a:pt x="363651" y="440239"/>
                    <a:pt x="405818" y="440239"/>
                  </a:cubicBezTo>
                  <a:lnTo>
                    <a:pt x="424114" y="440239"/>
                  </a:lnTo>
                  <a:cubicBezTo>
                    <a:pt x="425803" y="440239"/>
                    <a:pt x="421637" y="437897"/>
                    <a:pt x="420455" y="43667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8" name="Voľný tvar 377">
              <a:extLst>
                <a:ext uri="{FF2B5EF4-FFF2-40B4-BE49-F238E27FC236}">
                  <a16:creationId xmlns:a16="http://schemas.microsoft.com/office/drawing/2014/main" id="{0701D4DA-999E-E74F-8696-C6D65740CA45}"/>
                </a:ext>
              </a:extLst>
            </p:cNvPr>
            <p:cNvSpPr/>
            <p:nvPr/>
          </p:nvSpPr>
          <p:spPr>
            <a:xfrm>
              <a:off x="5048233" y="9302745"/>
              <a:ext cx="2403895" cy="345778"/>
            </a:xfrm>
            <a:custGeom>
              <a:avLst/>
              <a:gdLst>
                <a:gd name="connsiteX0" fmla="*/ 0 w 2403895"/>
                <a:gd name="connsiteY0" fmla="*/ 108396 h 345777"/>
                <a:gd name="connsiteX1" fmla="*/ 61195 w 2403895"/>
                <a:gd name="connsiteY1" fmla="*/ 58315 h 345777"/>
                <a:gd name="connsiteX2" fmla="*/ 104882 w 2403895"/>
                <a:gd name="connsiteY2" fmla="*/ 41639 h 345777"/>
                <a:gd name="connsiteX3" fmla="*/ 179138 w 2403895"/>
                <a:gd name="connsiteY3" fmla="*/ 70863 h 345777"/>
                <a:gd name="connsiteX4" fmla="*/ 231551 w 2403895"/>
                <a:gd name="connsiteY4" fmla="*/ 83355 h 345777"/>
                <a:gd name="connsiteX5" fmla="*/ 432532 w 2403895"/>
                <a:gd name="connsiteY5" fmla="*/ 70863 h 345777"/>
                <a:gd name="connsiteX6" fmla="*/ 349494 w 2403895"/>
                <a:gd name="connsiteY6" fmla="*/ 133437 h 345777"/>
                <a:gd name="connsiteX7" fmla="*/ 463102 w 2403895"/>
                <a:gd name="connsiteY7" fmla="*/ 125128 h 345777"/>
                <a:gd name="connsiteX8" fmla="*/ 502397 w 2403895"/>
                <a:gd name="connsiteY8" fmla="*/ 66680 h 345777"/>
                <a:gd name="connsiteX9" fmla="*/ 563592 w 2403895"/>
                <a:gd name="connsiteY9" fmla="*/ 79173 h 345777"/>
                <a:gd name="connsiteX10" fmla="*/ 637848 w 2403895"/>
                <a:gd name="connsiteY10" fmla="*/ 166844 h 345777"/>
                <a:gd name="connsiteX11" fmla="*/ 698988 w 2403895"/>
                <a:gd name="connsiteY11" fmla="*/ 191885 h 345777"/>
                <a:gd name="connsiteX12" fmla="*/ 738339 w 2403895"/>
                <a:gd name="connsiteY12" fmla="*/ 233657 h 345777"/>
                <a:gd name="connsiteX13" fmla="*/ 790752 w 2403895"/>
                <a:gd name="connsiteY13" fmla="*/ 179392 h 345777"/>
                <a:gd name="connsiteX14" fmla="*/ 808204 w 2403895"/>
                <a:gd name="connsiteY14" fmla="*/ 116762 h 345777"/>
                <a:gd name="connsiteX15" fmla="*/ 869399 w 2403895"/>
                <a:gd name="connsiteY15" fmla="*/ 158534 h 345777"/>
                <a:gd name="connsiteX16" fmla="*/ 860673 w 2403895"/>
                <a:gd name="connsiteY16" fmla="*/ 208616 h 345777"/>
                <a:gd name="connsiteX17" fmla="*/ 843165 w 2403895"/>
                <a:gd name="connsiteY17" fmla="*/ 212799 h 345777"/>
                <a:gd name="connsiteX18" fmla="*/ 843165 w 2403895"/>
                <a:gd name="connsiteY18" fmla="*/ 279556 h 345777"/>
                <a:gd name="connsiteX19" fmla="*/ 930538 w 2403895"/>
                <a:gd name="connsiteY19" fmla="*/ 346369 h 345777"/>
                <a:gd name="connsiteX20" fmla="*/ 969890 w 2403895"/>
                <a:gd name="connsiteY20" fmla="*/ 300414 h 345777"/>
                <a:gd name="connsiteX21" fmla="*/ 1039755 w 2403895"/>
                <a:gd name="connsiteY21" fmla="*/ 237840 h 345777"/>
                <a:gd name="connsiteX22" fmla="*/ 1061598 w 2403895"/>
                <a:gd name="connsiteY22" fmla="*/ 183575 h 345777"/>
                <a:gd name="connsiteX23" fmla="*/ 1087833 w 2403895"/>
                <a:gd name="connsiteY23" fmla="*/ 242023 h 345777"/>
                <a:gd name="connsiteX24" fmla="*/ 1122794 w 2403895"/>
                <a:gd name="connsiteY24" fmla="*/ 283739 h 345777"/>
                <a:gd name="connsiteX25" fmla="*/ 1201385 w 2403895"/>
                <a:gd name="connsiteY25" fmla="*/ 225292 h 345777"/>
                <a:gd name="connsiteX26" fmla="*/ 1249463 w 2403895"/>
                <a:gd name="connsiteY26" fmla="*/ 267064 h 345777"/>
                <a:gd name="connsiteX27" fmla="*/ 1341227 w 2403895"/>
                <a:gd name="connsiteY27" fmla="*/ 308780 h 345777"/>
                <a:gd name="connsiteX28" fmla="*/ 1450444 w 2403895"/>
                <a:gd name="connsiteY28" fmla="*/ 250333 h 345777"/>
                <a:gd name="connsiteX29" fmla="*/ 1472287 w 2403895"/>
                <a:gd name="connsiteY29" fmla="*/ 179392 h 345777"/>
                <a:gd name="connsiteX30" fmla="*/ 1725682 w 2403895"/>
                <a:gd name="connsiteY30" fmla="*/ 129310 h 345777"/>
                <a:gd name="connsiteX31" fmla="*/ 1690721 w 2403895"/>
                <a:gd name="connsiteY31" fmla="*/ 212799 h 345777"/>
                <a:gd name="connsiteX32" fmla="*/ 1813055 w 2403895"/>
                <a:gd name="connsiteY32" fmla="*/ 271191 h 345777"/>
                <a:gd name="connsiteX33" fmla="*/ 1817390 w 2403895"/>
                <a:gd name="connsiteY33" fmla="*/ 166844 h 345777"/>
                <a:gd name="connsiteX34" fmla="*/ 1808664 w 2403895"/>
                <a:gd name="connsiteY34" fmla="*/ 112579 h 345777"/>
                <a:gd name="connsiteX35" fmla="*/ 1852351 w 2403895"/>
                <a:gd name="connsiteY35" fmla="*/ 29091 h 345777"/>
                <a:gd name="connsiteX36" fmla="*/ 1930998 w 2403895"/>
                <a:gd name="connsiteY36" fmla="*/ 91721 h 345777"/>
                <a:gd name="connsiteX37" fmla="*/ 2000919 w 2403895"/>
                <a:gd name="connsiteY37" fmla="*/ 91721 h 345777"/>
                <a:gd name="connsiteX38" fmla="*/ 2057667 w 2403895"/>
                <a:gd name="connsiteY38" fmla="*/ 62497 h 345777"/>
                <a:gd name="connsiteX39" fmla="*/ 2153823 w 2403895"/>
                <a:gd name="connsiteY39" fmla="*/ 83355 h 345777"/>
                <a:gd name="connsiteX40" fmla="*/ 2258648 w 2403895"/>
                <a:gd name="connsiteY40" fmla="*/ 108396 h 345777"/>
                <a:gd name="connsiteX41" fmla="*/ 2359139 w 2403895"/>
                <a:gd name="connsiteY41" fmla="*/ 125128 h 345777"/>
                <a:gd name="connsiteX42" fmla="*/ 2367865 w 2403895"/>
                <a:gd name="connsiteY42" fmla="*/ 120945 h 34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403895" h="345777">
                  <a:moveTo>
                    <a:pt x="0" y="108396"/>
                  </a:moveTo>
                  <a:cubicBezTo>
                    <a:pt x="19760" y="97911"/>
                    <a:pt x="48810" y="81905"/>
                    <a:pt x="61195" y="58315"/>
                  </a:cubicBezTo>
                  <a:cubicBezTo>
                    <a:pt x="83264" y="16096"/>
                    <a:pt x="62265" y="-39786"/>
                    <a:pt x="104882" y="41639"/>
                  </a:cubicBezTo>
                  <a:cubicBezTo>
                    <a:pt x="123910" y="78113"/>
                    <a:pt x="126669" y="70863"/>
                    <a:pt x="179138" y="70863"/>
                  </a:cubicBezTo>
                  <a:cubicBezTo>
                    <a:pt x="240446" y="70863"/>
                    <a:pt x="194451" y="207445"/>
                    <a:pt x="231551" y="83355"/>
                  </a:cubicBezTo>
                  <a:cubicBezTo>
                    <a:pt x="244725" y="39408"/>
                    <a:pt x="411477" y="64170"/>
                    <a:pt x="432532" y="70863"/>
                  </a:cubicBezTo>
                  <a:cubicBezTo>
                    <a:pt x="433602" y="71198"/>
                    <a:pt x="279235" y="106612"/>
                    <a:pt x="349494" y="133437"/>
                  </a:cubicBezTo>
                  <a:cubicBezTo>
                    <a:pt x="398473" y="152177"/>
                    <a:pt x="630474" y="157084"/>
                    <a:pt x="463102" y="125128"/>
                  </a:cubicBezTo>
                  <a:cubicBezTo>
                    <a:pt x="402526" y="113527"/>
                    <a:pt x="494572" y="68521"/>
                    <a:pt x="502397" y="66680"/>
                  </a:cubicBezTo>
                  <a:cubicBezTo>
                    <a:pt x="600186" y="43312"/>
                    <a:pt x="563592" y="18996"/>
                    <a:pt x="563592" y="79173"/>
                  </a:cubicBezTo>
                  <a:cubicBezTo>
                    <a:pt x="563592" y="89267"/>
                    <a:pt x="622817" y="130928"/>
                    <a:pt x="637848" y="166844"/>
                  </a:cubicBezTo>
                  <a:cubicBezTo>
                    <a:pt x="670219" y="244142"/>
                    <a:pt x="667855" y="102596"/>
                    <a:pt x="698988" y="191885"/>
                  </a:cubicBezTo>
                  <a:cubicBezTo>
                    <a:pt x="713006" y="232040"/>
                    <a:pt x="689642" y="256913"/>
                    <a:pt x="738339" y="233657"/>
                  </a:cubicBezTo>
                  <a:cubicBezTo>
                    <a:pt x="757706" y="224399"/>
                    <a:pt x="756186" y="187647"/>
                    <a:pt x="790752" y="179392"/>
                  </a:cubicBezTo>
                  <a:cubicBezTo>
                    <a:pt x="823010" y="171696"/>
                    <a:pt x="760915" y="94175"/>
                    <a:pt x="808204" y="116762"/>
                  </a:cubicBezTo>
                  <a:cubicBezTo>
                    <a:pt x="849245" y="136338"/>
                    <a:pt x="813327" y="158534"/>
                    <a:pt x="869399" y="158534"/>
                  </a:cubicBezTo>
                  <a:cubicBezTo>
                    <a:pt x="913312" y="158534"/>
                    <a:pt x="908188" y="185918"/>
                    <a:pt x="860673" y="208616"/>
                  </a:cubicBezTo>
                  <a:cubicBezTo>
                    <a:pt x="855269" y="211182"/>
                    <a:pt x="849020" y="211405"/>
                    <a:pt x="843165" y="212799"/>
                  </a:cubicBezTo>
                  <a:cubicBezTo>
                    <a:pt x="820590" y="218153"/>
                    <a:pt x="855156" y="260483"/>
                    <a:pt x="843165" y="279556"/>
                  </a:cubicBezTo>
                  <a:cubicBezTo>
                    <a:pt x="810456" y="331646"/>
                    <a:pt x="901433" y="346369"/>
                    <a:pt x="930538" y="346369"/>
                  </a:cubicBezTo>
                  <a:cubicBezTo>
                    <a:pt x="938476" y="346369"/>
                    <a:pt x="926598" y="290097"/>
                    <a:pt x="969890" y="300414"/>
                  </a:cubicBezTo>
                  <a:cubicBezTo>
                    <a:pt x="1035758" y="316198"/>
                    <a:pt x="1019882" y="275876"/>
                    <a:pt x="1039755" y="237840"/>
                  </a:cubicBezTo>
                  <a:cubicBezTo>
                    <a:pt x="1053435" y="211739"/>
                    <a:pt x="1018137" y="173146"/>
                    <a:pt x="1061598" y="183575"/>
                  </a:cubicBezTo>
                  <a:cubicBezTo>
                    <a:pt x="1077024" y="187256"/>
                    <a:pt x="1085243" y="232151"/>
                    <a:pt x="1087833" y="242023"/>
                  </a:cubicBezTo>
                  <a:cubicBezTo>
                    <a:pt x="1096278" y="274314"/>
                    <a:pt x="1089297" y="275764"/>
                    <a:pt x="1122794" y="283739"/>
                  </a:cubicBezTo>
                  <a:cubicBezTo>
                    <a:pt x="1188774" y="299522"/>
                    <a:pt x="1180161" y="306605"/>
                    <a:pt x="1201385" y="225292"/>
                  </a:cubicBezTo>
                  <a:cubicBezTo>
                    <a:pt x="1212419" y="183185"/>
                    <a:pt x="1247098" y="261319"/>
                    <a:pt x="1249463" y="267064"/>
                  </a:cubicBezTo>
                  <a:cubicBezTo>
                    <a:pt x="1260103" y="292439"/>
                    <a:pt x="1312910" y="308780"/>
                    <a:pt x="1341227" y="308780"/>
                  </a:cubicBezTo>
                  <a:cubicBezTo>
                    <a:pt x="1357047" y="308780"/>
                    <a:pt x="1407433" y="250333"/>
                    <a:pt x="1450444" y="250333"/>
                  </a:cubicBezTo>
                  <a:cubicBezTo>
                    <a:pt x="1476228" y="250333"/>
                    <a:pt x="1447235" y="185360"/>
                    <a:pt x="1472287" y="179392"/>
                  </a:cubicBezTo>
                  <a:cubicBezTo>
                    <a:pt x="1555213" y="159594"/>
                    <a:pt x="1643600" y="137118"/>
                    <a:pt x="1725682" y="129310"/>
                  </a:cubicBezTo>
                  <a:cubicBezTo>
                    <a:pt x="1756870" y="126299"/>
                    <a:pt x="1700629" y="184356"/>
                    <a:pt x="1690721" y="212799"/>
                  </a:cubicBezTo>
                  <a:cubicBezTo>
                    <a:pt x="1681150" y="240126"/>
                    <a:pt x="1808945" y="271191"/>
                    <a:pt x="1813055" y="271191"/>
                  </a:cubicBezTo>
                  <a:cubicBezTo>
                    <a:pt x="1819923" y="271191"/>
                    <a:pt x="1817390" y="170525"/>
                    <a:pt x="1817390" y="166844"/>
                  </a:cubicBezTo>
                  <a:cubicBezTo>
                    <a:pt x="1817390" y="146097"/>
                    <a:pt x="1731480" y="112579"/>
                    <a:pt x="1808664" y="112579"/>
                  </a:cubicBezTo>
                  <a:cubicBezTo>
                    <a:pt x="1889676" y="112579"/>
                    <a:pt x="1906396" y="132378"/>
                    <a:pt x="1852351" y="29091"/>
                  </a:cubicBezTo>
                  <a:cubicBezTo>
                    <a:pt x="1817728" y="-37109"/>
                    <a:pt x="1930998" y="55470"/>
                    <a:pt x="1930998" y="91721"/>
                  </a:cubicBezTo>
                  <a:cubicBezTo>
                    <a:pt x="1930998" y="138513"/>
                    <a:pt x="1992643" y="131039"/>
                    <a:pt x="2000919" y="91721"/>
                  </a:cubicBezTo>
                  <a:cubicBezTo>
                    <a:pt x="2014430" y="27083"/>
                    <a:pt x="1973840" y="14423"/>
                    <a:pt x="2057667" y="62497"/>
                  </a:cubicBezTo>
                  <a:cubicBezTo>
                    <a:pt x="2103831" y="88933"/>
                    <a:pt x="2106758" y="49670"/>
                    <a:pt x="2153823" y="83355"/>
                  </a:cubicBezTo>
                  <a:cubicBezTo>
                    <a:pt x="2187376" y="107448"/>
                    <a:pt x="2235960" y="79507"/>
                    <a:pt x="2258648" y="108396"/>
                  </a:cubicBezTo>
                  <a:cubicBezTo>
                    <a:pt x="2278690" y="133995"/>
                    <a:pt x="2338478" y="85642"/>
                    <a:pt x="2359139" y="125128"/>
                  </a:cubicBezTo>
                  <a:cubicBezTo>
                    <a:pt x="2363755" y="133939"/>
                    <a:pt x="2458729" y="133326"/>
                    <a:pt x="2367865" y="120945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9" name="Voľný tvar 378">
              <a:extLst>
                <a:ext uri="{FF2B5EF4-FFF2-40B4-BE49-F238E27FC236}">
                  <a16:creationId xmlns:a16="http://schemas.microsoft.com/office/drawing/2014/main" id="{CE22E1D8-C3CF-0945-986A-F3D75DA59C65}"/>
                </a:ext>
              </a:extLst>
            </p:cNvPr>
            <p:cNvSpPr/>
            <p:nvPr/>
          </p:nvSpPr>
          <p:spPr>
            <a:xfrm>
              <a:off x="2832679" y="8696755"/>
              <a:ext cx="1486249" cy="468473"/>
            </a:xfrm>
            <a:custGeom>
              <a:avLst/>
              <a:gdLst>
                <a:gd name="connsiteX0" fmla="*/ 1485996 w 1486248"/>
                <a:gd name="connsiteY0" fmla="*/ 209328 h 468472"/>
                <a:gd name="connsiteX1" fmla="*/ 1424801 w 1486248"/>
                <a:gd name="connsiteY1" fmla="*/ 246862 h 468472"/>
                <a:gd name="connsiteX2" fmla="*/ 1398623 w 1486248"/>
                <a:gd name="connsiteY2" fmla="*/ 309492 h 468472"/>
                <a:gd name="connsiteX3" fmla="*/ 1385506 w 1486248"/>
                <a:gd name="connsiteY3" fmla="*/ 372123 h 468472"/>
                <a:gd name="connsiteX4" fmla="*/ 1416075 w 1486248"/>
                <a:gd name="connsiteY4" fmla="*/ 397164 h 468472"/>
                <a:gd name="connsiteX5" fmla="*/ 1359271 w 1486248"/>
                <a:gd name="connsiteY5" fmla="*/ 451429 h 468472"/>
                <a:gd name="connsiteX6" fmla="*/ 1263172 w 1486248"/>
                <a:gd name="connsiteY6" fmla="*/ 405529 h 468472"/>
                <a:gd name="connsiteX7" fmla="*/ 1210759 w 1486248"/>
                <a:gd name="connsiteY7" fmla="*/ 426388 h 468472"/>
                <a:gd name="connsiteX8" fmla="*/ 1167072 w 1486248"/>
                <a:gd name="connsiteY8" fmla="*/ 459794 h 468472"/>
                <a:gd name="connsiteX9" fmla="*/ 1132112 w 1486248"/>
                <a:gd name="connsiteY9" fmla="*/ 397164 h 468472"/>
                <a:gd name="connsiteX10" fmla="*/ 1114659 w 1486248"/>
                <a:gd name="connsiteY10" fmla="*/ 322041 h 468472"/>
                <a:gd name="connsiteX11" fmla="*/ 1123385 w 1486248"/>
                <a:gd name="connsiteY11" fmla="*/ 234369 h 468472"/>
                <a:gd name="connsiteX12" fmla="*/ 1105877 w 1486248"/>
                <a:gd name="connsiteY12" fmla="*/ 167556 h 468472"/>
                <a:gd name="connsiteX13" fmla="*/ 974817 w 1486248"/>
                <a:gd name="connsiteY13" fmla="*/ 121657 h 468472"/>
                <a:gd name="connsiteX14" fmla="*/ 926795 w 1486248"/>
                <a:gd name="connsiteY14" fmla="*/ 79941 h 468472"/>
                <a:gd name="connsiteX15" fmla="*/ 1027286 w 1486248"/>
                <a:gd name="connsiteY15" fmla="*/ 67392 h 468472"/>
                <a:gd name="connsiteX16" fmla="*/ 1005443 w 1486248"/>
                <a:gd name="connsiteY16" fmla="*/ 579 h 468472"/>
                <a:gd name="connsiteX17" fmla="*/ 782618 w 1486248"/>
                <a:gd name="connsiteY17" fmla="*/ 46534 h 468472"/>
                <a:gd name="connsiteX18" fmla="*/ 655893 w 1486248"/>
                <a:gd name="connsiteY18" fmla="*/ 21493 h 468472"/>
                <a:gd name="connsiteX19" fmla="*/ 586028 w 1486248"/>
                <a:gd name="connsiteY19" fmla="*/ 88251 h 468472"/>
                <a:gd name="connsiteX20" fmla="*/ 669010 w 1486248"/>
                <a:gd name="connsiteY20" fmla="*/ 125840 h 468472"/>
                <a:gd name="connsiteX21" fmla="*/ 603480 w 1486248"/>
                <a:gd name="connsiteY21" fmla="*/ 184287 h 468472"/>
                <a:gd name="connsiteX22" fmla="*/ 572910 w 1486248"/>
                <a:gd name="connsiteY22" fmla="*/ 125840 h 468472"/>
                <a:gd name="connsiteX23" fmla="*/ 485537 w 1486248"/>
                <a:gd name="connsiteY23" fmla="*/ 79941 h 468472"/>
                <a:gd name="connsiteX24" fmla="*/ 424398 w 1486248"/>
                <a:gd name="connsiteY24" fmla="*/ 117474 h 468472"/>
                <a:gd name="connsiteX25" fmla="*/ 367594 w 1486248"/>
                <a:gd name="connsiteY25" fmla="*/ 130023 h 468472"/>
                <a:gd name="connsiteX26" fmla="*/ 236534 w 1486248"/>
                <a:gd name="connsiteY26" fmla="*/ 171739 h 468472"/>
                <a:gd name="connsiteX27" fmla="*/ 166613 w 1486248"/>
                <a:gd name="connsiteY27" fmla="*/ 146698 h 468472"/>
                <a:gd name="connsiteX28" fmla="*/ 92357 w 1486248"/>
                <a:gd name="connsiteY28" fmla="*/ 88251 h 468472"/>
                <a:gd name="connsiteX29" fmla="*/ 44279 w 1486248"/>
                <a:gd name="connsiteY29" fmla="*/ 146698 h 468472"/>
                <a:gd name="connsiteX30" fmla="*/ 57396 w 1486248"/>
                <a:gd name="connsiteY30" fmla="*/ 230187 h 468472"/>
                <a:gd name="connsiteX31" fmla="*/ 4983 w 1486248"/>
                <a:gd name="connsiteY31" fmla="*/ 271959 h 468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6248" h="468472">
                  <a:moveTo>
                    <a:pt x="1485996" y="209328"/>
                  </a:moveTo>
                  <a:cubicBezTo>
                    <a:pt x="1496806" y="230019"/>
                    <a:pt x="1446476" y="236544"/>
                    <a:pt x="1424801" y="246862"/>
                  </a:cubicBezTo>
                  <a:cubicBezTo>
                    <a:pt x="1394682" y="261251"/>
                    <a:pt x="1456046" y="350651"/>
                    <a:pt x="1398623" y="309492"/>
                  </a:cubicBezTo>
                  <a:cubicBezTo>
                    <a:pt x="1380777" y="296721"/>
                    <a:pt x="1390910" y="351488"/>
                    <a:pt x="1385506" y="372123"/>
                  </a:cubicBezTo>
                  <a:cubicBezTo>
                    <a:pt x="1383986" y="377923"/>
                    <a:pt x="1402282" y="391866"/>
                    <a:pt x="1416075" y="397164"/>
                  </a:cubicBezTo>
                  <a:cubicBezTo>
                    <a:pt x="1418777" y="398168"/>
                    <a:pt x="1359271" y="398168"/>
                    <a:pt x="1359271" y="451429"/>
                  </a:cubicBezTo>
                  <a:cubicBezTo>
                    <a:pt x="1359271" y="509095"/>
                    <a:pt x="1277302" y="421759"/>
                    <a:pt x="1263172" y="405529"/>
                  </a:cubicBezTo>
                  <a:cubicBezTo>
                    <a:pt x="1257486" y="399004"/>
                    <a:pt x="1230688" y="445461"/>
                    <a:pt x="1210759" y="426388"/>
                  </a:cubicBezTo>
                  <a:cubicBezTo>
                    <a:pt x="1175855" y="393093"/>
                    <a:pt x="1183567" y="444011"/>
                    <a:pt x="1167072" y="459794"/>
                  </a:cubicBezTo>
                  <a:cubicBezTo>
                    <a:pt x="1149564" y="476525"/>
                    <a:pt x="1146974" y="416070"/>
                    <a:pt x="1132112" y="397164"/>
                  </a:cubicBezTo>
                  <a:cubicBezTo>
                    <a:pt x="1109030" y="367773"/>
                    <a:pt x="1105258" y="357901"/>
                    <a:pt x="1114659" y="322041"/>
                  </a:cubicBezTo>
                  <a:cubicBezTo>
                    <a:pt x="1121753" y="294880"/>
                    <a:pt x="1123385" y="260080"/>
                    <a:pt x="1123385" y="234369"/>
                  </a:cubicBezTo>
                  <a:cubicBezTo>
                    <a:pt x="1123385" y="211559"/>
                    <a:pt x="1105877" y="180495"/>
                    <a:pt x="1105877" y="167556"/>
                  </a:cubicBezTo>
                  <a:cubicBezTo>
                    <a:pt x="1105877" y="142571"/>
                    <a:pt x="1011410" y="115857"/>
                    <a:pt x="974817" y="121657"/>
                  </a:cubicBezTo>
                  <a:cubicBezTo>
                    <a:pt x="956464" y="124557"/>
                    <a:pt x="802716" y="174751"/>
                    <a:pt x="926795" y="79941"/>
                  </a:cubicBezTo>
                  <a:cubicBezTo>
                    <a:pt x="947794" y="63879"/>
                    <a:pt x="1006118" y="87581"/>
                    <a:pt x="1027286" y="67392"/>
                  </a:cubicBezTo>
                  <a:cubicBezTo>
                    <a:pt x="1059713" y="36384"/>
                    <a:pt x="1049129" y="28464"/>
                    <a:pt x="1005443" y="579"/>
                  </a:cubicBezTo>
                  <a:cubicBezTo>
                    <a:pt x="994971" y="-6058"/>
                    <a:pt x="820844" y="46534"/>
                    <a:pt x="782618" y="46534"/>
                  </a:cubicBezTo>
                  <a:cubicBezTo>
                    <a:pt x="704702" y="46534"/>
                    <a:pt x="665125" y="43467"/>
                    <a:pt x="655893" y="21493"/>
                  </a:cubicBezTo>
                  <a:cubicBezTo>
                    <a:pt x="643676" y="-7731"/>
                    <a:pt x="609335" y="65998"/>
                    <a:pt x="586028" y="88251"/>
                  </a:cubicBezTo>
                  <a:cubicBezTo>
                    <a:pt x="564522" y="108830"/>
                    <a:pt x="669010" y="100018"/>
                    <a:pt x="669010" y="125840"/>
                  </a:cubicBezTo>
                  <a:cubicBezTo>
                    <a:pt x="669010" y="174751"/>
                    <a:pt x="637371" y="130357"/>
                    <a:pt x="603480" y="184287"/>
                  </a:cubicBezTo>
                  <a:cubicBezTo>
                    <a:pt x="597625" y="193601"/>
                    <a:pt x="575950" y="137496"/>
                    <a:pt x="572910" y="125840"/>
                  </a:cubicBezTo>
                  <a:cubicBezTo>
                    <a:pt x="567506" y="105205"/>
                    <a:pt x="485537" y="32313"/>
                    <a:pt x="485537" y="79941"/>
                  </a:cubicBezTo>
                  <a:cubicBezTo>
                    <a:pt x="485537" y="103086"/>
                    <a:pt x="446861" y="108886"/>
                    <a:pt x="424398" y="117474"/>
                  </a:cubicBezTo>
                  <a:cubicBezTo>
                    <a:pt x="405313" y="124780"/>
                    <a:pt x="403061" y="124334"/>
                    <a:pt x="367594" y="130023"/>
                  </a:cubicBezTo>
                  <a:cubicBezTo>
                    <a:pt x="323964" y="136938"/>
                    <a:pt x="294858" y="171739"/>
                    <a:pt x="236534" y="171739"/>
                  </a:cubicBezTo>
                  <a:cubicBezTo>
                    <a:pt x="177591" y="171739"/>
                    <a:pt x="197013" y="185403"/>
                    <a:pt x="166613" y="146698"/>
                  </a:cubicBezTo>
                  <a:cubicBezTo>
                    <a:pt x="150512" y="126230"/>
                    <a:pt x="123883" y="48096"/>
                    <a:pt x="92357" y="88251"/>
                  </a:cubicBezTo>
                  <a:cubicBezTo>
                    <a:pt x="63870" y="124501"/>
                    <a:pt x="-67359" y="173356"/>
                    <a:pt x="44279" y="146698"/>
                  </a:cubicBezTo>
                  <a:cubicBezTo>
                    <a:pt x="79352" y="138333"/>
                    <a:pt x="61675" y="222044"/>
                    <a:pt x="57396" y="230187"/>
                  </a:cubicBezTo>
                  <a:cubicBezTo>
                    <a:pt x="45855" y="252272"/>
                    <a:pt x="27052" y="261362"/>
                    <a:pt x="4983" y="271959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</p:grpSp>
      <p:pic>
        <p:nvPicPr>
          <p:cNvPr id="381" name="Grafický objekt 380">
            <a:extLst>
              <a:ext uri="{FF2B5EF4-FFF2-40B4-BE49-F238E27FC236}">
                <a16:creationId xmlns:a16="http://schemas.microsoft.com/office/drawing/2014/main" id="{4E37C3DD-5253-5643-B3E4-0641B5714AAE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100000" contrast="86000"/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0563" y="190807"/>
            <a:ext cx="965814" cy="434242"/>
          </a:xfrm>
          <a:prstGeom prst="rect">
            <a:avLst/>
          </a:prstGeom>
        </p:spPr>
      </p:pic>
      <p:pic>
        <p:nvPicPr>
          <p:cNvPr id="3" name="Obrázok 2">
            <a:extLst>
              <a:ext uri="{FF2B5EF4-FFF2-40B4-BE49-F238E27FC236}">
                <a16:creationId xmlns:a16="http://schemas.microsoft.com/office/drawing/2014/main" id="{EE72DBFB-5DEB-A94C-85E6-4BFFD3FDF8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7583" y="199465"/>
            <a:ext cx="798329" cy="798329"/>
          </a:xfrm>
          <a:prstGeom prst="rect">
            <a:avLst/>
          </a:prstGeom>
        </p:spPr>
      </p:pic>
      <p:sp>
        <p:nvSpPr>
          <p:cNvPr id="387" name="Nadpis 1">
            <a:extLst>
              <a:ext uri="{FF2B5EF4-FFF2-40B4-BE49-F238E27FC236}">
                <a16:creationId xmlns:a16="http://schemas.microsoft.com/office/drawing/2014/main" id="{AAB301CE-A1A8-F249-8B72-E26E921AC202}"/>
              </a:ext>
            </a:extLst>
          </p:cNvPr>
          <p:cNvSpPr txBox="1">
            <a:spLocks/>
          </p:cNvSpPr>
          <p:nvPr/>
        </p:nvSpPr>
        <p:spPr>
          <a:xfrm>
            <a:off x="2722876" y="5608028"/>
            <a:ext cx="4435920" cy="3410214"/>
          </a:xfrm>
          <a:prstGeom prst="rect">
            <a:avLst/>
          </a:prstGeom>
        </p:spPr>
        <p:txBody>
          <a:bodyPr vert="horz" wrap="square" lIns="98694" tIns="49347" rIns="98694" bIns="49347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350" algn="l">
              <a:lnSpc>
                <a:spcPct val="100000"/>
              </a:lnSpc>
              <a:spcAft>
                <a:spcPts val="700"/>
              </a:spcAft>
            </a:pP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18. 9. (9:00) – 19. 9. 2024</a:t>
            </a:r>
            <a:b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KC SAV  Smolenice</a:t>
            </a: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Desiaty ročník tradičnej konferencie venovanej právu obchodných spoločností bude zameraný na problematiku odmeňovania a iných majetkových transferov medzi spoločnosťou a členmi jej orgánov ako aj spoločnosťou a jej spoločníkmi. </a:t>
            </a: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Aj v tomto roku očakávame zaujímavé príspevky predstaviteľov teórie a praxe nielen zo Slovenska a Česka a inšpiratívnu diskusiu v príjemnom prostredí. </a:t>
            </a: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1200" dirty="0">
              <a:latin typeface="Helvetica Neue Thin" panose="020B0403020202020204" pitchFamily="34" charset="0"/>
              <a:ea typeface="Helvetica Neue Thin" panose="020B0403020202020204" pitchFamily="34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350" algn="l">
              <a:lnSpc>
                <a:spcPct val="100000"/>
              </a:lnSpc>
              <a:spcAft>
                <a:spcPts val="700"/>
              </a:spcAft>
            </a:pPr>
            <a:endParaRPr lang="sk-SK" sz="5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</a:pPr>
            <a:br>
              <a:rPr lang="sk-SK" sz="9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</a:br>
            <a:br>
              <a:rPr lang="sk-SK" sz="9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</a:br>
            <a:endParaRPr lang="sk-SK" sz="9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6" name="Priama spojnica 5">
            <a:extLst>
              <a:ext uri="{FF2B5EF4-FFF2-40B4-BE49-F238E27FC236}">
                <a16:creationId xmlns:a16="http://schemas.microsoft.com/office/drawing/2014/main" id="{8733A4DD-FCB5-83C2-A37B-96105B3493F0}"/>
              </a:ext>
            </a:extLst>
          </p:cNvPr>
          <p:cNvCxnSpPr/>
          <p:nvPr/>
        </p:nvCxnSpPr>
        <p:spPr>
          <a:xfrm>
            <a:off x="0" y="8985854"/>
            <a:ext cx="19442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riama spojnica 8">
            <a:extLst>
              <a:ext uri="{FF2B5EF4-FFF2-40B4-BE49-F238E27FC236}">
                <a16:creationId xmlns:a16="http://schemas.microsoft.com/office/drawing/2014/main" id="{1CB84618-1F81-D4B3-9466-68A6B4E45E01}"/>
              </a:ext>
            </a:extLst>
          </p:cNvPr>
          <p:cNvCxnSpPr/>
          <p:nvPr/>
        </p:nvCxnSpPr>
        <p:spPr>
          <a:xfrm>
            <a:off x="1944294" y="8985854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ok 7">
            <a:extLst>
              <a:ext uri="{FF2B5EF4-FFF2-40B4-BE49-F238E27FC236}">
                <a16:creationId xmlns:a16="http://schemas.microsoft.com/office/drawing/2014/main" id="{AE10A6BB-1FB5-C9B7-D521-A3C132AB73E1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11100"/>
                    </a14:imgEffect>
                    <a14:imgEffect>
                      <a14:saturation sat="3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33016" y="184277"/>
            <a:ext cx="1188377" cy="549690"/>
          </a:xfrm>
          <a:prstGeom prst="rect">
            <a:avLst/>
          </a:prstGeom>
        </p:spPr>
      </p:pic>
      <p:pic>
        <p:nvPicPr>
          <p:cNvPr id="11" name="Obrázok 10" descr="Obrázok, na ktorom je písmo, text, grafika, logo&#10;&#10;Automaticky generovaný popis">
            <a:extLst>
              <a:ext uri="{FF2B5EF4-FFF2-40B4-BE49-F238E27FC236}">
                <a16:creationId xmlns:a16="http://schemas.microsoft.com/office/drawing/2014/main" id="{83CC06FC-4401-D284-833F-BB09865221C4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7292" y="228018"/>
            <a:ext cx="784125" cy="78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7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afický objekt 1">
            <a:extLst>
              <a:ext uri="{FF2B5EF4-FFF2-40B4-BE49-F238E27FC236}">
                <a16:creationId xmlns:a16="http://schemas.microsoft.com/office/drawing/2014/main" id="{29B7245B-D567-2948-977F-C01F9FDBB872}"/>
              </a:ext>
            </a:extLst>
          </p:cNvPr>
          <p:cNvGrpSpPr/>
          <p:nvPr/>
        </p:nvGrpSpPr>
        <p:grpSpPr>
          <a:xfrm>
            <a:off x="4119178" y="739709"/>
            <a:ext cx="3552166" cy="1996304"/>
            <a:chOff x="1922043" y="6291168"/>
            <a:chExt cx="5922477" cy="4149331"/>
          </a:xfrm>
        </p:grpSpPr>
        <p:sp>
          <p:nvSpPr>
            <p:cNvPr id="35" name="Voľný tvar 34">
              <a:extLst>
                <a:ext uri="{FF2B5EF4-FFF2-40B4-BE49-F238E27FC236}">
                  <a16:creationId xmlns:a16="http://schemas.microsoft.com/office/drawing/2014/main" id="{5A7E6D53-2250-784F-AA3A-836FE21BA8D0}"/>
                </a:ext>
              </a:extLst>
            </p:cNvPr>
            <p:cNvSpPr/>
            <p:nvPr/>
          </p:nvSpPr>
          <p:spPr>
            <a:xfrm>
              <a:off x="4535420" y="7591682"/>
              <a:ext cx="827570" cy="22308"/>
            </a:xfrm>
            <a:custGeom>
              <a:avLst/>
              <a:gdLst>
                <a:gd name="connsiteX0" fmla="*/ 0 w 827570"/>
                <a:gd name="connsiteY0" fmla="*/ 11823 h 22308"/>
                <a:gd name="connsiteX1" fmla="*/ 105051 w 827570"/>
                <a:gd name="connsiteY1" fmla="*/ 23647 h 22308"/>
                <a:gd name="connsiteX2" fmla="*/ 457190 w 827570"/>
                <a:gd name="connsiteY2" fmla="*/ 20691 h 22308"/>
                <a:gd name="connsiteX3" fmla="*/ 756861 w 827570"/>
                <a:gd name="connsiteY3" fmla="*/ 17735 h 22308"/>
                <a:gd name="connsiteX4" fmla="*/ 831005 w 827570"/>
                <a:gd name="connsiteY4" fmla="*/ 0 h 22308"/>
                <a:gd name="connsiteX5" fmla="*/ 831005 w 827570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7570" h="22308">
                  <a:moveTo>
                    <a:pt x="0" y="11823"/>
                  </a:moveTo>
                  <a:lnTo>
                    <a:pt x="105051" y="23647"/>
                  </a:lnTo>
                  <a:lnTo>
                    <a:pt x="457190" y="20691"/>
                  </a:lnTo>
                  <a:lnTo>
                    <a:pt x="756861" y="17735"/>
                  </a:lnTo>
                  <a:lnTo>
                    <a:pt x="831005" y="0"/>
                  </a:lnTo>
                  <a:lnTo>
                    <a:pt x="831005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" name="Voľný tvar 35">
              <a:extLst>
                <a:ext uri="{FF2B5EF4-FFF2-40B4-BE49-F238E27FC236}">
                  <a16:creationId xmlns:a16="http://schemas.microsoft.com/office/drawing/2014/main" id="{449CBDF9-B462-EC4C-98AF-57FB888833A8}"/>
                </a:ext>
              </a:extLst>
            </p:cNvPr>
            <p:cNvSpPr/>
            <p:nvPr/>
          </p:nvSpPr>
          <p:spPr>
            <a:xfrm>
              <a:off x="4689900" y="7293588"/>
              <a:ext cx="33778" cy="223082"/>
            </a:xfrm>
            <a:custGeom>
              <a:avLst/>
              <a:gdLst>
                <a:gd name="connsiteX0" fmla="*/ 0 w 33778"/>
                <a:gd name="connsiteY0" fmla="*/ 227265 h 223082"/>
                <a:gd name="connsiteX1" fmla="*/ 3040 w 33778"/>
                <a:gd name="connsiteY1" fmla="*/ 29503 h 223082"/>
                <a:gd name="connsiteX2" fmla="*/ 21618 w 33778"/>
                <a:gd name="connsiteY2" fmla="*/ 0 h 223082"/>
                <a:gd name="connsiteX3" fmla="*/ 37044 w 33778"/>
                <a:gd name="connsiteY3" fmla="*/ 26547 h 223082"/>
                <a:gd name="connsiteX4" fmla="*/ 37044 w 33778"/>
                <a:gd name="connsiteY4" fmla="*/ 188895 h 223082"/>
                <a:gd name="connsiteX5" fmla="*/ 0 w 33778"/>
                <a:gd name="connsiteY5" fmla="*/ 227265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778" h="223082">
                  <a:moveTo>
                    <a:pt x="0" y="227265"/>
                  </a:moveTo>
                  <a:cubicBezTo>
                    <a:pt x="4504" y="198264"/>
                    <a:pt x="6699" y="144725"/>
                    <a:pt x="3040" y="29503"/>
                  </a:cubicBezTo>
                  <a:lnTo>
                    <a:pt x="21618" y="0"/>
                  </a:lnTo>
                  <a:lnTo>
                    <a:pt x="37044" y="26547"/>
                  </a:lnTo>
                  <a:cubicBezTo>
                    <a:pt x="31864" y="85608"/>
                    <a:pt x="34116" y="137586"/>
                    <a:pt x="37044" y="188895"/>
                  </a:cubicBezTo>
                  <a:lnTo>
                    <a:pt x="0" y="22726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" name="Voľný tvar 36">
              <a:extLst>
                <a:ext uri="{FF2B5EF4-FFF2-40B4-BE49-F238E27FC236}">
                  <a16:creationId xmlns:a16="http://schemas.microsoft.com/office/drawing/2014/main" id="{7E4A1857-703A-A748-8D42-7C33AB6B797F}"/>
                </a:ext>
              </a:extLst>
            </p:cNvPr>
            <p:cNvSpPr/>
            <p:nvPr/>
          </p:nvSpPr>
          <p:spPr>
            <a:xfrm>
              <a:off x="5156323" y="7199113"/>
              <a:ext cx="22519" cy="228659"/>
            </a:xfrm>
            <a:custGeom>
              <a:avLst/>
              <a:gdLst>
                <a:gd name="connsiteX0" fmla="*/ 27811 w 22518"/>
                <a:gd name="connsiteY0" fmla="*/ 230221 h 228659"/>
                <a:gd name="connsiteX1" fmla="*/ 0 w 22518"/>
                <a:gd name="connsiteY1" fmla="*/ 185939 h 228659"/>
                <a:gd name="connsiteX2" fmla="*/ 0 w 22518"/>
                <a:gd name="connsiteY2" fmla="*/ 20691 h 228659"/>
                <a:gd name="connsiteX3" fmla="*/ 18578 w 22518"/>
                <a:gd name="connsiteY3" fmla="*/ 0 h 228659"/>
                <a:gd name="connsiteX4" fmla="*/ 27811 w 22518"/>
                <a:gd name="connsiteY4" fmla="*/ 20691 h 228659"/>
                <a:gd name="connsiteX5" fmla="*/ 27811 w 22518"/>
                <a:gd name="connsiteY5" fmla="*/ 230221 h 228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518" h="228659">
                  <a:moveTo>
                    <a:pt x="27811" y="230221"/>
                  </a:moveTo>
                  <a:lnTo>
                    <a:pt x="0" y="185939"/>
                  </a:lnTo>
                  <a:lnTo>
                    <a:pt x="0" y="20691"/>
                  </a:lnTo>
                  <a:lnTo>
                    <a:pt x="18578" y="0"/>
                  </a:lnTo>
                  <a:lnTo>
                    <a:pt x="27811" y="20691"/>
                  </a:lnTo>
                  <a:cubicBezTo>
                    <a:pt x="22575" y="85552"/>
                    <a:pt x="24940" y="157663"/>
                    <a:pt x="27811" y="230221"/>
                  </a:cubicBez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8" name="Voľný tvar 37">
              <a:extLst>
                <a:ext uri="{FF2B5EF4-FFF2-40B4-BE49-F238E27FC236}">
                  <a16:creationId xmlns:a16="http://schemas.microsoft.com/office/drawing/2014/main" id="{235D104F-3B4D-C647-8BC9-0D5FFD15F7A0}"/>
                </a:ext>
              </a:extLst>
            </p:cNvPr>
            <p:cNvSpPr/>
            <p:nvPr/>
          </p:nvSpPr>
          <p:spPr>
            <a:xfrm>
              <a:off x="4646608" y="6841958"/>
              <a:ext cx="275857" cy="769634"/>
            </a:xfrm>
            <a:custGeom>
              <a:avLst/>
              <a:gdLst>
                <a:gd name="connsiteX0" fmla="*/ 0 w 275856"/>
                <a:gd name="connsiteY0" fmla="*/ 770415 h 769633"/>
                <a:gd name="connsiteX1" fmla="*/ 108147 w 275856"/>
                <a:gd name="connsiteY1" fmla="*/ 631658 h 769633"/>
                <a:gd name="connsiteX2" fmla="*/ 281149 w 275856"/>
                <a:gd name="connsiteY2" fmla="*/ 0 h 769633"/>
                <a:gd name="connsiteX3" fmla="*/ 80336 w 275856"/>
                <a:gd name="connsiteY3" fmla="*/ 487044 h 76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856" h="769633">
                  <a:moveTo>
                    <a:pt x="0" y="770415"/>
                  </a:moveTo>
                  <a:cubicBezTo>
                    <a:pt x="39464" y="737231"/>
                    <a:pt x="76846" y="696128"/>
                    <a:pt x="108147" y="631658"/>
                  </a:cubicBezTo>
                  <a:lnTo>
                    <a:pt x="281149" y="0"/>
                  </a:lnTo>
                  <a:lnTo>
                    <a:pt x="80336" y="48704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9" name="Voľný tvar 38">
              <a:extLst>
                <a:ext uri="{FF2B5EF4-FFF2-40B4-BE49-F238E27FC236}">
                  <a16:creationId xmlns:a16="http://schemas.microsoft.com/office/drawing/2014/main" id="{C41DC97E-C84F-144B-A151-49DF1CB8F526}"/>
                </a:ext>
              </a:extLst>
            </p:cNvPr>
            <p:cNvSpPr/>
            <p:nvPr/>
          </p:nvSpPr>
          <p:spPr>
            <a:xfrm>
              <a:off x="4532324" y="7411655"/>
              <a:ext cx="152003" cy="184043"/>
            </a:xfrm>
            <a:custGeom>
              <a:avLst/>
              <a:gdLst>
                <a:gd name="connsiteX0" fmla="*/ 157576 w 152002"/>
                <a:gd name="connsiteY0" fmla="*/ 0 h 184042"/>
                <a:gd name="connsiteX1" fmla="*/ 86529 w 152002"/>
                <a:gd name="connsiteY1" fmla="*/ 106243 h 184042"/>
                <a:gd name="connsiteX2" fmla="*/ 0 w 152002"/>
                <a:gd name="connsiteY2" fmla="*/ 188895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002" h="184042">
                  <a:moveTo>
                    <a:pt x="157576" y="0"/>
                  </a:moveTo>
                  <a:cubicBezTo>
                    <a:pt x="146767" y="43613"/>
                    <a:pt x="121996" y="78358"/>
                    <a:pt x="86529" y="106243"/>
                  </a:cubicBezTo>
                  <a:cubicBezTo>
                    <a:pt x="62265" y="146955"/>
                    <a:pt x="32483" y="171718"/>
                    <a:pt x="0" y="188895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0" name="Voľný tvar 39">
              <a:extLst>
                <a:ext uri="{FF2B5EF4-FFF2-40B4-BE49-F238E27FC236}">
                  <a16:creationId xmlns:a16="http://schemas.microsoft.com/office/drawing/2014/main" id="{2E5E5C77-A173-3744-A39A-A978CCE4CB50}"/>
                </a:ext>
              </a:extLst>
            </p:cNvPr>
            <p:cNvSpPr/>
            <p:nvPr/>
          </p:nvSpPr>
          <p:spPr>
            <a:xfrm>
              <a:off x="4927757" y="6847870"/>
              <a:ext cx="78816" cy="764057"/>
            </a:xfrm>
            <a:custGeom>
              <a:avLst/>
              <a:gdLst>
                <a:gd name="connsiteX0" fmla="*/ 83376 w 78816"/>
                <a:gd name="connsiteY0" fmla="*/ 764503 h 764056"/>
                <a:gd name="connsiteX1" fmla="*/ 46333 w 78816"/>
                <a:gd name="connsiteY1" fmla="*/ 608067 h 764056"/>
                <a:gd name="connsiteX2" fmla="*/ 0 w 78816"/>
                <a:gd name="connsiteY2" fmla="*/ 0 h 76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816" h="764056">
                  <a:moveTo>
                    <a:pt x="83376" y="764503"/>
                  </a:moveTo>
                  <a:cubicBezTo>
                    <a:pt x="61252" y="730985"/>
                    <a:pt x="52075" y="672760"/>
                    <a:pt x="46333" y="608067"/>
                  </a:cubicBez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1" name="Voľný tvar 40">
              <a:extLst>
                <a:ext uri="{FF2B5EF4-FFF2-40B4-BE49-F238E27FC236}">
                  <a16:creationId xmlns:a16="http://schemas.microsoft.com/office/drawing/2014/main" id="{C5858E9D-AD21-DD48-AF8F-858E83FD7FC9}"/>
                </a:ext>
              </a:extLst>
            </p:cNvPr>
            <p:cNvSpPr/>
            <p:nvPr/>
          </p:nvSpPr>
          <p:spPr>
            <a:xfrm>
              <a:off x="4940086" y="6844914"/>
              <a:ext cx="343414" cy="764057"/>
            </a:xfrm>
            <a:custGeom>
              <a:avLst/>
              <a:gdLst>
                <a:gd name="connsiteX0" fmla="*/ 346003 w 343413"/>
                <a:gd name="connsiteY0" fmla="*/ 764503 h 764056"/>
                <a:gd name="connsiteX1" fmla="*/ 262570 w 343413"/>
                <a:gd name="connsiteY1" fmla="*/ 675939 h 764056"/>
                <a:gd name="connsiteX2" fmla="*/ 210101 w 343413"/>
                <a:gd name="connsiteY2" fmla="*/ 581464 h 764056"/>
                <a:gd name="connsiteX3" fmla="*/ 0 w 343413"/>
                <a:gd name="connsiteY3" fmla="*/ 0 h 764056"/>
                <a:gd name="connsiteX4" fmla="*/ 219334 w 343413"/>
                <a:gd name="connsiteY4" fmla="*/ 451630 h 76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413" h="764056">
                  <a:moveTo>
                    <a:pt x="346003" y="764503"/>
                  </a:moveTo>
                  <a:lnTo>
                    <a:pt x="262570" y="675939"/>
                  </a:lnTo>
                  <a:lnTo>
                    <a:pt x="210101" y="581464"/>
                  </a:lnTo>
                  <a:cubicBezTo>
                    <a:pt x="210101" y="581464"/>
                    <a:pt x="210101" y="575608"/>
                    <a:pt x="0" y="0"/>
                  </a:cubicBezTo>
                  <a:lnTo>
                    <a:pt x="219334" y="4516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2" name="Voľný tvar 41">
              <a:extLst>
                <a:ext uri="{FF2B5EF4-FFF2-40B4-BE49-F238E27FC236}">
                  <a16:creationId xmlns:a16="http://schemas.microsoft.com/office/drawing/2014/main" id="{0EDCB4C2-DCFE-B649-9C04-887EEF0F876F}"/>
                </a:ext>
              </a:extLst>
            </p:cNvPr>
            <p:cNvSpPr/>
            <p:nvPr/>
          </p:nvSpPr>
          <p:spPr>
            <a:xfrm>
              <a:off x="5181038" y="7329003"/>
              <a:ext cx="180151" cy="256545"/>
            </a:xfrm>
            <a:custGeom>
              <a:avLst/>
              <a:gdLst>
                <a:gd name="connsiteX0" fmla="*/ 0 w 180151"/>
                <a:gd name="connsiteY0" fmla="*/ 0 h 256544"/>
                <a:gd name="connsiteX1" fmla="*/ 77240 w 180151"/>
                <a:gd name="connsiteY1" fmla="*/ 138701 h 256544"/>
                <a:gd name="connsiteX2" fmla="*/ 182291 w 180151"/>
                <a:gd name="connsiteY2" fmla="*/ 259724 h 256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151" h="256544">
                  <a:moveTo>
                    <a:pt x="0" y="0"/>
                  </a:moveTo>
                  <a:lnTo>
                    <a:pt x="77240" y="138701"/>
                  </a:lnTo>
                  <a:cubicBezTo>
                    <a:pt x="106627" y="189843"/>
                    <a:pt x="145022" y="223752"/>
                    <a:pt x="182291" y="259724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3" name="Voľný tvar 42">
              <a:extLst>
                <a:ext uri="{FF2B5EF4-FFF2-40B4-BE49-F238E27FC236}">
                  <a16:creationId xmlns:a16="http://schemas.microsoft.com/office/drawing/2014/main" id="{87A21DDA-8364-324E-95D1-9F527A3EF3A2}"/>
                </a:ext>
              </a:extLst>
            </p:cNvPr>
            <p:cNvSpPr/>
            <p:nvPr/>
          </p:nvSpPr>
          <p:spPr>
            <a:xfrm>
              <a:off x="4970993" y="7024997"/>
              <a:ext cx="56297" cy="66925"/>
            </a:xfrm>
            <a:custGeom>
              <a:avLst/>
              <a:gdLst>
                <a:gd name="connsiteX0" fmla="*/ 0 w 56297"/>
                <a:gd name="connsiteY0" fmla="*/ 64917 h 66924"/>
                <a:gd name="connsiteX1" fmla="*/ 61758 w 56297"/>
                <a:gd name="connsiteY1" fmla="*/ 67873 h 66924"/>
                <a:gd name="connsiteX2" fmla="*/ 15425 w 56297"/>
                <a:gd name="connsiteY2" fmla="*/ 0 h 66924"/>
                <a:gd name="connsiteX3" fmla="*/ 0 w 56297"/>
                <a:gd name="connsiteY3" fmla="*/ 64917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7" h="66924">
                  <a:moveTo>
                    <a:pt x="0" y="64917"/>
                  </a:moveTo>
                  <a:lnTo>
                    <a:pt x="61758" y="67873"/>
                  </a:lnTo>
                  <a:lnTo>
                    <a:pt x="15425" y="0"/>
                  </a:lnTo>
                  <a:lnTo>
                    <a:pt x="0" y="64917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4" name="Voľný tvar 43">
              <a:extLst>
                <a:ext uri="{FF2B5EF4-FFF2-40B4-BE49-F238E27FC236}">
                  <a16:creationId xmlns:a16="http://schemas.microsoft.com/office/drawing/2014/main" id="{229E4BDD-C27A-5247-98FD-DE3744D89362}"/>
                </a:ext>
              </a:extLst>
            </p:cNvPr>
            <p:cNvSpPr/>
            <p:nvPr/>
          </p:nvSpPr>
          <p:spPr>
            <a:xfrm>
              <a:off x="4980282" y="7090639"/>
              <a:ext cx="39408" cy="22308"/>
            </a:xfrm>
            <a:custGeom>
              <a:avLst/>
              <a:gdLst>
                <a:gd name="connsiteX0" fmla="*/ 0 w 39408"/>
                <a:gd name="connsiteY0" fmla="*/ 2231 h 22308"/>
                <a:gd name="connsiteX1" fmla="*/ 0 w 39408"/>
                <a:gd name="connsiteY1" fmla="*/ 21416 h 22308"/>
                <a:gd name="connsiteX2" fmla="*/ 43236 w 39408"/>
                <a:gd name="connsiteY2" fmla="*/ 22866 h 22308"/>
                <a:gd name="connsiteX3" fmla="*/ 43236 w 39408"/>
                <a:gd name="connsiteY3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22308">
                  <a:moveTo>
                    <a:pt x="0" y="2231"/>
                  </a:moveTo>
                  <a:lnTo>
                    <a:pt x="0" y="21416"/>
                  </a:lnTo>
                  <a:lnTo>
                    <a:pt x="43236" y="22866"/>
                  </a:lnTo>
                  <a:lnTo>
                    <a:pt x="4323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5" name="Voľný tvar 44">
              <a:extLst>
                <a:ext uri="{FF2B5EF4-FFF2-40B4-BE49-F238E27FC236}">
                  <a16:creationId xmlns:a16="http://schemas.microsoft.com/office/drawing/2014/main" id="{61FC0AC6-B68E-294F-8677-85917100F228}"/>
                </a:ext>
              </a:extLst>
            </p:cNvPr>
            <p:cNvSpPr/>
            <p:nvPr/>
          </p:nvSpPr>
          <p:spPr>
            <a:xfrm>
              <a:off x="4819609" y="7045632"/>
              <a:ext cx="39408" cy="44616"/>
            </a:xfrm>
            <a:custGeom>
              <a:avLst/>
              <a:gdLst>
                <a:gd name="connsiteX0" fmla="*/ 0 w 39408"/>
                <a:gd name="connsiteY0" fmla="*/ 47238 h 44616"/>
                <a:gd name="connsiteX1" fmla="*/ 40196 w 39408"/>
                <a:gd name="connsiteY1" fmla="*/ 47238 h 44616"/>
                <a:gd name="connsiteX2" fmla="*/ 43236 w 39408"/>
                <a:gd name="connsiteY2" fmla="*/ 0 h 44616"/>
                <a:gd name="connsiteX3" fmla="*/ 0 w 39408"/>
                <a:gd name="connsiteY3" fmla="*/ 47238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44616">
                  <a:moveTo>
                    <a:pt x="0" y="47238"/>
                  </a:moveTo>
                  <a:lnTo>
                    <a:pt x="40196" y="47238"/>
                  </a:lnTo>
                  <a:lnTo>
                    <a:pt x="43236" y="0"/>
                  </a:lnTo>
                  <a:lnTo>
                    <a:pt x="0" y="4723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6" name="Voľný tvar 45">
              <a:extLst>
                <a:ext uri="{FF2B5EF4-FFF2-40B4-BE49-F238E27FC236}">
                  <a16:creationId xmlns:a16="http://schemas.microsoft.com/office/drawing/2014/main" id="{3BFC1D86-2052-3A42-B704-8C25B7BB2F9E}"/>
                </a:ext>
              </a:extLst>
            </p:cNvPr>
            <p:cNvSpPr/>
            <p:nvPr/>
          </p:nvSpPr>
          <p:spPr>
            <a:xfrm>
              <a:off x="4831995" y="7094320"/>
              <a:ext cx="16889" cy="16731"/>
            </a:xfrm>
            <a:custGeom>
              <a:avLst/>
              <a:gdLst>
                <a:gd name="connsiteX0" fmla="*/ 732 w 16889"/>
                <a:gd name="connsiteY0" fmla="*/ 0 h 16731"/>
                <a:gd name="connsiteX1" fmla="*/ 0 w 16889"/>
                <a:gd name="connsiteY1" fmla="*/ 19185 h 16731"/>
                <a:gd name="connsiteX2" fmla="*/ 17733 w 16889"/>
                <a:gd name="connsiteY2" fmla="*/ 1918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89" h="16731">
                  <a:moveTo>
                    <a:pt x="732" y="0"/>
                  </a:moveTo>
                  <a:lnTo>
                    <a:pt x="0" y="19185"/>
                  </a:lnTo>
                  <a:lnTo>
                    <a:pt x="17733" y="1918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7" name="Voľný tvar 46">
              <a:extLst>
                <a:ext uri="{FF2B5EF4-FFF2-40B4-BE49-F238E27FC236}">
                  <a16:creationId xmlns:a16="http://schemas.microsoft.com/office/drawing/2014/main" id="{EFEDE3A1-2032-6F4D-A9AA-50B1059625BE}"/>
                </a:ext>
              </a:extLst>
            </p:cNvPr>
            <p:cNvSpPr/>
            <p:nvPr/>
          </p:nvSpPr>
          <p:spPr>
            <a:xfrm>
              <a:off x="4918467" y="6623544"/>
              <a:ext cx="16889" cy="145004"/>
            </a:xfrm>
            <a:custGeom>
              <a:avLst/>
              <a:gdLst>
                <a:gd name="connsiteX0" fmla="*/ 9289 w 16889"/>
                <a:gd name="connsiteY0" fmla="*/ 0 h 145003"/>
                <a:gd name="connsiteX1" fmla="*/ 9289 w 16889"/>
                <a:gd name="connsiteY1" fmla="*/ 112166 h 145003"/>
                <a:gd name="connsiteX2" fmla="*/ 0 w 16889"/>
                <a:gd name="connsiteY2" fmla="*/ 144630 h 145003"/>
                <a:gd name="connsiteX3" fmla="*/ 22406 w 16889"/>
                <a:gd name="connsiteY3" fmla="*/ 145372 h 145003"/>
                <a:gd name="connsiteX4" fmla="*/ 10809 w 16889"/>
                <a:gd name="connsiteY4" fmla="*/ 111424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89" h="145003">
                  <a:moveTo>
                    <a:pt x="9289" y="0"/>
                  </a:moveTo>
                  <a:lnTo>
                    <a:pt x="9289" y="112166"/>
                  </a:lnTo>
                  <a:lnTo>
                    <a:pt x="0" y="144630"/>
                  </a:lnTo>
                  <a:lnTo>
                    <a:pt x="22406" y="145372"/>
                  </a:lnTo>
                  <a:lnTo>
                    <a:pt x="10809" y="1114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8" name="Voľný tvar 47">
              <a:extLst>
                <a:ext uri="{FF2B5EF4-FFF2-40B4-BE49-F238E27FC236}">
                  <a16:creationId xmlns:a16="http://schemas.microsoft.com/office/drawing/2014/main" id="{08CA6802-9431-3341-897A-057D9465C754}"/>
                </a:ext>
              </a:extLst>
            </p:cNvPr>
            <p:cNvSpPr/>
            <p:nvPr/>
          </p:nvSpPr>
          <p:spPr>
            <a:xfrm>
              <a:off x="4921155" y="6770020"/>
              <a:ext cx="11259" cy="72502"/>
            </a:xfrm>
            <a:custGeom>
              <a:avLst/>
              <a:gdLst>
                <a:gd name="connsiteX0" fmla="*/ 409 w 11259"/>
                <a:gd name="connsiteY0" fmla="*/ 368 h 72501"/>
                <a:gd name="connsiteX1" fmla="*/ 409 w 11259"/>
                <a:gd name="connsiteY1" fmla="*/ 73422 h 72501"/>
                <a:gd name="connsiteX2" fmla="*/ 14315 w 11259"/>
                <a:gd name="connsiteY2" fmla="*/ 71208 h 72501"/>
                <a:gd name="connsiteX3" fmla="*/ 15102 w 11259"/>
                <a:gd name="connsiteY3" fmla="*/ 0 h 72501"/>
                <a:gd name="connsiteX4" fmla="*/ 409 w 11259"/>
                <a:gd name="connsiteY4" fmla="*/ 368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9" h="72501">
                  <a:moveTo>
                    <a:pt x="409" y="368"/>
                  </a:moveTo>
                  <a:cubicBezTo>
                    <a:pt x="-1843" y="8170"/>
                    <a:pt x="6208" y="84877"/>
                    <a:pt x="409" y="73422"/>
                  </a:cubicBezTo>
                  <a:cubicBezTo>
                    <a:pt x="409" y="73422"/>
                    <a:pt x="14258" y="77030"/>
                    <a:pt x="14315" y="71208"/>
                  </a:cubicBezTo>
                  <a:lnTo>
                    <a:pt x="15102" y="0"/>
                  </a:lnTo>
                  <a:lnTo>
                    <a:pt x="409" y="36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9" name="Voľný tvar 48">
              <a:extLst>
                <a:ext uri="{FF2B5EF4-FFF2-40B4-BE49-F238E27FC236}">
                  <a16:creationId xmlns:a16="http://schemas.microsoft.com/office/drawing/2014/main" id="{8EA96FD6-3E6E-1E43-B139-CE26F99D4B6B}"/>
                </a:ext>
              </a:extLst>
            </p:cNvPr>
            <p:cNvSpPr/>
            <p:nvPr/>
          </p:nvSpPr>
          <p:spPr>
            <a:xfrm>
              <a:off x="4572464" y="7703837"/>
              <a:ext cx="737495" cy="55771"/>
            </a:xfrm>
            <a:custGeom>
              <a:avLst/>
              <a:gdLst>
                <a:gd name="connsiteX0" fmla="*/ 0 w 737494"/>
                <a:gd name="connsiteY0" fmla="*/ 17735 h 55770"/>
                <a:gd name="connsiteX1" fmla="*/ 0 w 737494"/>
                <a:gd name="connsiteY1" fmla="*/ 41326 h 55770"/>
                <a:gd name="connsiteX2" fmla="*/ 139054 w 737494"/>
                <a:gd name="connsiteY2" fmla="*/ 56105 h 55770"/>
                <a:gd name="connsiteX3" fmla="*/ 417050 w 737494"/>
                <a:gd name="connsiteY3" fmla="*/ 50193 h 55770"/>
                <a:gd name="connsiteX4" fmla="*/ 664196 w 737494"/>
                <a:gd name="connsiteY4" fmla="*/ 44282 h 55770"/>
                <a:gd name="connsiteX5" fmla="*/ 735243 w 737494"/>
                <a:gd name="connsiteY5" fmla="*/ 32514 h 55770"/>
                <a:gd name="connsiteX6" fmla="*/ 738339 w 737494"/>
                <a:gd name="connsiteY6" fmla="*/ 0 h 55770"/>
                <a:gd name="connsiteX7" fmla="*/ 670388 w 737494"/>
                <a:gd name="connsiteY7" fmla="*/ 20691 h 55770"/>
                <a:gd name="connsiteX8" fmla="*/ 410858 w 737494"/>
                <a:gd name="connsiteY8" fmla="*/ 23647 h 55770"/>
                <a:gd name="connsiteX9" fmla="*/ 126669 w 737494"/>
                <a:gd name="connsiteY9" fmla="*/ 23647 h 55770"/>
                <a:gd name="connsiteX10" fmla="*/ 0 w 737494"/>
                <a:gd name="connsiteY10" fmla="*/ 17735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7494" h="55770">
                  <a:moveTo>
                    <a:pt x="0" y="17735"/>
                  </a:moveTo>
                  <a:lnTo>
                    <a:pt x="0" y="41326"/>
                  </a:lnTo>
                  <a:lnTo>
                    <a:pt x="139054" y="56105"/>
                  </a:lnTo>
                  <a:lnTo>
                    <a:pt x="417050" y="50193"/>
                  </a:lnTo>
                  <a:lnTo>
                    <a:pt x="664196" y="44282"/>
                  </a:lnTo>
                  <a:lnTo>
                    <a:pt x="735243" y="32514"/>
                  </a:lnTo>
                  <a:lnTo>
                    <a:pt x="738339" y="0"/>
                  </a:lnTo>
                  <a:lnTo>
                    <a:pt x="670388" y="20691"/>
                  </a:lnTo>
                  <a:lnTo>
                    <a:pt x="410858" y="23647"/>
                  </a:lnTo>
                  <a:lnTo>
                    <a:pt x="126669" y="23647"/>
                  </a:lnTo>
                  <a:lnTo>
                    <a:pt x="0" y="1773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0" name="Voľný tvar 49">
              <a:extLst>
                <a:ext uri="{FF2B5EF4-FFF2-40B4-BE49-F238E27FC236}">
                  <a16:creationId xmlns:a16="http://schemas.microsoft.com/office/drawing/2014/main" id="{D15D80D4-D2EA-0440-83E6-62189BF9E141}"/>
                </a:ext>
              </a:extLst>
            </p:cNvPr>
            <p:cNvSpPr/>
            <p:nvPr/>
          </p:nvSpPr>
          <p:spPr>
            <a:xfrm>
              <a:off x="5125473" y="7618285"/>
              <a:ext cx="112595" cy="105964"/>
            </a:xfrm>
            <a:custGeom>
              <a:avLst/>
              <a:gdLst>
                <a:gd name="connsiteX0" fmla="*/ 0 w 112594"/>
                <a:gd name="connsiteY0" fmla="*/ 109199 h 105964"/>
                <a:gd name="connsiteX1" fmla="*/ 3040 w 112594"/>
                <a:gd name="connsiteY1" fmla="*/ 26547 h 105964"/>
                <a:gd name="connsiteX2" fmla="*/ 33947 w 112594"/>
                <a:gd name="connsiteY2" fmla="*/ 0 h 105964"/>
                <a:gd name="connsiteX3" fmla="*/ 95762 w 112594"/>
                <a:gd name="connsiteY3" fmla="*/ 2900 h 105964"/>
                <a:gd name="connsiteX4" fmla="*/ 114283 w 112594"/>
                <a:gd name="connsiteY4" fmla="*/ 20635 h 105964"/>
                <a:gd name="connsiteX5" fmla="*/ 114283 w 112594"/>
                <a:gd name="connsiteY5" fmla="*/ 103287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594" h="105964">
                  <a:moveTo>
                    <a:pt x="0" y="109199"/>
                  </a:moveTo>
                  <a:lnTo>
                    <a:pt x="3040" y="26547"/>
                  </a:lnTo>
                  <a:lnTo>
                    <a:pt x="33947" y="0"/>
                  </a:lnTo>
                  <a:lnTo>
                    <a:pt x="95762" y="2900"/>
                  </a:lnTo>
                  <a:lnTo>
                    <a:pt x="114283" y="20635"/>
                  </a:lnTo>
                  <a:lnTo>
                    <a:pt x="114283" y="10328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1" name="Voľný tvar 50">
              <a:extLst>
                <a:ext uri="{FF2B5EF4-FFF2-40B4-BE49-F238E27FC236}">
                  <a16:creationId xmlns:a16="http://schemas.microsoft.com/office/drawing/2014/main" id="{CF34AA6C-DA7F-E840-98B7-835D7381F84B}"/>
                </a:ext>
              </a:extLst>
            </p:cNvPr>
            <p:cNvSpPr/>
            <p:nvPr/>
          </p:nvSpPr>
          <p:spPr>
            <a:xfrm>
              <a:off x="5001900" y="7624141"/>
              <a:ext cx="95705" cy="100387"/>
            </a:xfrm>
            <a:custGeom>
              <a:avLst/>
              <a:gdLst>
                <a:gd name="connsiteX0" fmla="*/ 98858 w 95705"/>
                <a:gd name="connsiteY0" fmla="*/ 94475 h 100387"/>
                <a:gd name="connsiteX1" fmla="*/ 98858 w 95705"/>
                <a:gd name="connsiteY1" fmla="*/ 20691 h 100387"/>
                <a:gd name="connsiteX2" fmla="*/ 71047 w 95705"/>
                <a:gd name="connsiteY2" fmla="*/ 0 h 100387"/>
                <a:gd name="connsiteX3" fmla="*/ 18522 w 95705"/>
                <a:gd name="connsiteY3" fmla="*/ 5912 h 100387"/>
                <a:gd name="connsiteX4" fmla="*/ 0 w 95705"/>
                <a:gd name="connsiteY4" fmla="*/ 32514 h 100387"/>
                <a:gd name="connsiteX5" fmla="*/ 0 w 95705"/>
                <a:gd name="connsiteY5" fmla="*/ 100387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705" h="100387">
                  <a:moveTo>
                    <a:pt x="98858" y="94475"/>
                  </a:moveTo>
                  <a:lnTo>
                    <a:pt x="98858" y="20691"/>
                  </a:lnTo>
                  <a:lnTo>
                    <a:pt x="71047" y="0"/>
                  </a:lnTo>
                  <a:lnTo>
                    <a:pt x="18522" y="5912"/>
                  </a:lnTo>
                  <a:lnTo>
                    <a:pt x="0" y="32514"/>
                  </a:lnTo>
                  <a:lnTo>
                    <a:pt x="0" y="10038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2" name="Voľný tvar 51">
              <a:extLst>
                <a:ext uri="{FF2B5EF4-FFF2-40B4-BE49-F238E27FC236}">
                  <a16:creationId xmlns:a16="http://schemas.microsoft.com/office/drawing/2014/main" id="{76A57695-7F08-8947-A437-6D37C02E8DBB}"/>
                </a:ext>
              </a:extLst>
            </p:cNvPr>
            <p:cNvSpPr/>
            <p:nvPr/>
          </p:nvSpPr>
          <p:spPr>
            <a:xfrm>
              <a:off x="4850516" y="7633008"/>
              <a:ext cx="118224" cy="89233"/>
            </a:xfrm>
            <a:custGeom>
              <a:avLst/>
              <a:gdLst>
                <a:gd name="connsiteX0" fmla="*/ 121264 w 118224"/>
                <a:gd name="connsiteY0" fmla="*/ 92969 h 89232"/>
                <a:gd name="connsiteX1" fmla="*/ 120476 w 118224"/>
                <a:gd name="connsiteY1" fmla="*/ 26547 h 89232"/>
                <a:gd name="connsiteX2" fmla="*/ 80336 w 118224"/>
                <a:gd name="connsiteY2" fmla="*/ 0 h 89232"/>
                <a:gd name="connsiteX3" fmla="*/ 21618 w 118224"/>
                <a:gd name="connsiteY3" fmla="*/ 0 h 89232"/>
                <a:gd name="connsiteX4" fmla="*/ 0 w 118224"/>
                <a:gd name="connsiteY4" fmla="*/ 26547 h 89232"/>
                <a:gd name="connsiteX5" fmla="*/ 3096 w 118224"/>
                <a:gd name="connsiteY5" fmla="*/ 9152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224" h="89232">
                  <a:moveTo>
                    <a:pt x="121264" y="92969"/>
                  </a:moveTo>
                  <a:lnTo>
                    <a:pt x="120476" y="26547"/>
                  </a:lnTo>
                  <a:lnTo>
                    <a:pt x="80336" y="0"/>
                  </a:lnTo>
                  <a:lnTo>
                    <a:pt x="21618" y="0"/>
                  </a:lnTo>
                  <a:lnTo>
                    <a:pt x="0" y="26547"/>
                  </a:lnTo>
                  <a:lnTo>
                    <a:pt x="3096" y="9152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3" name="Voľný tvar 52">
              <a:extLst>
                <a:ext uri="{FF2B5EF4-FFF2-40B4-BE49-F238E27FC236}">
                  <a16:creationId xmlns:a16="http://schemas.microsoft.com/office/drawing/2014/main" id="{A69C5079-DC3F-644E-AC6A-F307DB79C9A6}"/>
                </a:ext>
              </a:extLst>
            </p:cNvPr>
            <p:cNvSpPr/>
            <p:nvPr/>
          </p:nvSpPr>
          <p:spPr>
            <a:xfrm>
              <a:off x="4705326" y="7633008"/>
              <a:ext cx="118224" cy="94810"/>
            </a:xfrm>
            <a:custGeom>
              <a:avLst/>
              <a:gdLst>
                <a:gd name="connsiteX0" fmla="*/ 118956 w 118224"/>
                <a:gd name="connsiteY0" fmla="*/ 92969 h 94809"/>
                <a:gd name="connsiteX1" fmla="*/ 117380 w 118224"/>
                <a:gd name="connsiteY1" fmla="*/ 26547 h 94809"/>
                <a:gd name="connsiteX2" fmla="*/ 101954 w 118224"/>
                <a:gd name="connsiteY2" fmla="*/ 5912 h 94809"/>
                <a:gd name="connsiteX3" fmla="*/ 21618 w 118224"/>
                <a:gd name="connsiteY3" fmla="*/ 0 h 94809"/>
                <a:gd name="connsiteX4" fmla="*/ 0 w 118224"/>
                <a:gd name="connsiteY4" fmla="*/ 38370 h 94809"/>
                <a:gd name="connsiteX5" fmla="*/ 0 w 118224"/>
                <a:gd name="connsiteY5" fmla="*/ 97431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224" h="94809">
                  <a:moveTo>
                    <a:pt x="118956" y="92969"/>
                  </a:moveTo>
                  <a:lnTo>
                    <a:pt x="117380" y="26547"/>
                  </a:lnTo>
                  <a:lnTo>
                    <a:pt x="101954" y="5912"/>
                  </a:lnTo>
                  <a:lnTo>
                    <a:pt x="21618" y="0"/>
                  </a:lnTo>
                  <a:lnTo>
                    <a:pt x="0" y="38370"/>
                  </a:lnTo>
                  <a:lnTo>
                    <a:pt x="0" y="9743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4" name="Voľný tvar 53">
              <a:extLst>
                <a:ext uri="{FF2B5EF4-FFF2-40B4-BE49-F238E27FC236}">
                  <a16:creationId xmlns:a16="http://schemas.microsoft.com/office/drawing/2014/main" id="{8771A7D4-3886-FE4C-8F46-0E96F0AC9B1A}"/>
                </a:ext>
              </a:extLst>
            </p:cNvPr>
            <p:cNvSpPr/>
            <p:nvPr/>
          </p:nvSpPr>
          <p:spPr>
            <a:xfrm>
              <a:off x="4609564" y="7633008"/>
              <a:ext cx="73187" cy="89233"/>
            </a:xfrm>
            <a:custGeom>
              <a:avLst/>
              <a:gdLst>
                <a:gd name="connsiteX0" fmla="*/ 74932 w 73186"/>
                <a:gd name="connsiteY0" fmla="*/ 92969 h 89232"/>
                <a:gd name="connsiteX1" fmla="*/ 74143 w 73186"/>
                <a:gd name="connsiteY1" fmla="*/ 26547 h 89232"/>
                <a:gd name="connsiteX2" fmla="*/ 64854 w 73186"/>
                <a:gd name="connsiteY2" fmla="*/ 2956 h 89232"/>
                <a:gd name="connsiteX3" fmla="*/ 12329 w 73186"/>
                <a:gd name="connsiteY3" fmla="*/ 0 h 89232"/>
                <a:gd name="connsiteX4" fmla="*/ 0 w 73186"/>
                <a:gd name="connsiteY4" fmla="*/ 32458 h 89232"/>
                <a:gd name="connsiteX5" fmla="*/ 3096 w 73186"/>
                <a:gd name="connsiteY5" fmla="*/ 85608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186" h="89232">
                  <a:moveTo>
                    <a:pt x="74932" y="92969"/>
                  </a:moveTo>
                  <a:lnTo>
                    <a:pt x="74143" y="26547"/>
                  </a:lnTo>
                  <a:lnTo>
                    <a:pt x="64854" y="2956"/>
                  </a:lnTo>
                  <a:lnTo>
                    <a:pt x="12329" y="0"/>
                  </a:lnTo>
                  <a:lnTo>
                    <a:pt x="0" y="32458"/>
                  </a:lnTo>
                  <a:lnTo>
                    <a:pt x="3096" y="8560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5" name="Voľný tvar 54">
              <a:extLst>
                <a:ext uri="{FF2B5EF4-FFF2-40B4-BE49-F238E27FC236}">
                  <a16:creationId xmlns:a16="http://schemas.microsoft.com/office/drawing/2014/main" id="{45B10AF8-3E1A-C34A-9145-6E3A5A8A09D7}"/>
                </a:ext>
              </a:extLst>
            </p:cNvPr>
            <p:cNvSpPr/>
            <p:nvPr/>
          </p:nvSpPr>
          <p:spPr>
            <a:xfrm>
              <a:off x="4581753" y="7621185"/>
              <a:ext cx="5630" cy="100387"/>
            </a:xfrm>
            <a:custGeom>
              <a:avLst/>
              <a:gdLst>
                <a:gd name="connsiteX0" fmla="*/ 6193 w 5629"/>
                <a:gd name="connsiteY0" fmla="*/ 100387 h 100387"/>
                <a:gd name="connsiteX1" fmla="*/ 0 w 5629"/>
                <a:gd name="connsiteY1" fmla="*/ 0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100387">
                  <a:moveTo>
                    <a:pt x="6193" y="10038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6" name="Voľný tvar 55">
              <a:extLst>
                <a:ext uri="{FF2B5EF4-FFF2-40B4-BE49-F238E27FC236}">
                  <a16:creationId xmlns:a16="http://schemas.microsoft.com/office/drawing/2014/main" id="{A8930BAA-EEAB-7C49-AE67-8847A6162D61}"/>
                </a:ext>
              </a:extLst>
            </p:cNvPr>
            <p:cNvSpPr/>
            <p:nvPr/>
          </p:nvSpPr>
          <p:spPr>
            <a:xfrm>
              <a:off x="4538517" y="7588726"/>
              <a:ext cx="821941" cy="33462"/>
            </a:xfrm>
            <a:custGeom>
              <a:avLst/>
              <a:gdLst>
                <a:gd name="connsiteX0" fmla="*/ 0 w 821940"/>
                <a:gd name="connsiteY0" fmla="*/ 5912 h 33462"/>
                <a:gd name="connsiteX1" fmla="*/ 6193 w 821940"/>
                <a:gd name="connsiteY1" fmla="*/ 29558 h 33462"/>
                <a:gd name="connsiteX2" fmla="*/ 104994 w 821940"/>
                <a:gd name="connsiteY2" fmla="*/ 35414 h 33462"/>
                <a:gd name="connsiteX3" fmla="*/ 472616 w 821940"/>
                <a:gd name="connsiteY3" fmla="*/ 35414 h 33462"/>
                <a:gd name="connsiteX4" fmla="*/ 750668 w 821940"/>
                <a:gd name="connsiteY4" fmla="*/ 32458 h 33462"/>
                <a:gd name="connsiteX5" fmla="*/ 824812 w 821940"/>
                <a:gd name="connsiteY5" fmla="*/ 11823 h 33462"/>
                <a:gd name="connsiteX6" fmla="*/ 824812 w 821940"/>
                <a:gd name="connsiteY6" fmla="*/ 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1940" h="33462">
                  <a:moveTo>
                    <a:pt x="0" y="5912"/>
                  </a:moveTo>
                  <a:lnTo>
                    <a:pt x="6193" y="29558"/>
                  </a:lnTo>
                  <a:lnTo>
                    <a:pt x="104994" y="35414"/>
                  </a:lnTo>
                  <a:lnTo>
                    <a:pt x="472616" y="35414"/>
                  </a:lnTo>
                  <a:lnTo>
                    <a:pt x="750668" y="32458"/>
                  </a:lnTo>
                  <a:lnTo>
                    <a:pt x="824812" y="11823"/>
                  </a:lnTo>
                  <a:lnTo>
                    <a:pt x="82481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7" name="Voľný tvar 56">
              <a:extLst>
                <a:ext uri="{FF2B5EF4-FFF2-40B4-BE49-F238E27FC236}">
                  <a16:creationId xmlns:a16="http://schemas.microsoft.com/office/drawing/2014/main" id="{E5332E4A-D711-F246-ACB3-BF131096B9B7}"/>
                </a:ext>
              </a:extLst>
            </p:cNvPr>
            <p:cNvSpPr/>
            <p:nvPr/>
          </p:nvSpPr>
          <p:spPr>
            <a:xfrm>
              <a:off x="4782566" y="7892787"/>
              <a:ext cx="50668" cy="189620"/>
            </a:xfrm>
            <a:custGeom>
              <a:avLst/>
              <a:gdLst>
                <a:gd name="connsiteX0" fmla="*/ 6137 w 50667"/>
                <a:gd name="connsiteY0" fmla="*/ 191851 h 189619"/>
                <a:gd name="connsiteX1" fmla="*/ 0 w 50667"/>
                <a:gd name="connsiteY1" fmla="*/ 0 h 189619"/>
                <a:gd name="connsiteX2" fmla="*/ 49429 w 50667"/>
                <a:gd name="connsiteY2" fmla="*/ 0 h 189619"/>
                <a:gd name="connsiteX3" fmla="*/ 52525 w 50667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189619">
                  <a:moveTo>
                    <a:pt x="6137" y="191851"/>
                  </a:moveTo>
                  <a:lnTo>
                    <a:pt x="0" y="0"/>
                  </a:lnTo>
                  <a:lnTo>
                    <a:pt x="49429" y="0"/>
                  </a:lnTo>
                  <a:lnTo>
                    <a:pt x="52525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8" name="Voľný tvar 57">
              <a:extLst>
                <a:ext uri="{FF2B5EF4-FFF2-40B4-BE49-F238E27FC236}">
                  <a16:creationId xmlns:a16="http://schemas.microsoft.com/office/drawing/2014/main" id="{4D20F828-4212-054E-B99C-828F5E4D2348}"/>
                </a:ext>
              </a:extLst>
            </p:cNvPr>
            <p:cNvSpPr/>
            <p:nvPr/>
          </p:nvSpPr>
          <p:spPr>
            <a:xfrm>
              <a:off x="4853613" y="7889832"/>
              <a:ext cx="45038" cy="195197"/>
            </a:xfrm>
            <a:custGeom>
              <a:avLst/>
              <a:gdLst>
                <a:gd name="connsiteX0" fmla="*/ 0 w 45037"/>
                <a:gd name="connsiteY0" fmla="*/ 0 h 195197"/>
                <a:gd name="connsiteX1" fmla="*/ 37044 w 45037"/>
                <a:gd name="connsiteY1" fmla="*/ 0 h 195197"/>
                <a:gd name="connsiteX2" fmla="*/ 46333 w 45037"/>
                <a:gd name="connsiteY2" fmla="*/ 200718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037" h="195197">
                  <a:moveTo>
                    <a:pt x="0" y="0"/>
                  </a:moveTo>
                  <a:lnTo>
                    <a:pt x="37044" y="0"/>
                  </a:lnTo>
                  <a:lnTo>
                    <a:pt x="46333" y="2007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9" name="Voľný tvar 58">
              <a:extLst>
                <a:ext uri="{FF2B5EF4-FFF2-40B4-BE49-F238E27FC236}">
                  <a16:creationId xmlns:a16="http://schemas.microsoft.com/office/drawing/2014/main" id="{F1E68763-8590-7A41-A1E4-7976F2AF7AC0}"/>
                </a:ext>
              </a:extLst>
            </p:cNvPr>
            <p:cNvSpPr/>
            <p:nvPr/>
          </p:nvSpPr>
          <p:spPr>
            <a:xfrm>
              <a:off x="4856709" y="7886876"/>
              <a:ext cx="5630" cy="195197"/>
            </a:xfrm>
            <a:custGeom>
              <a:avLst/>
              <a:gdLst>
                <a:gd name="connsiteX0" fmla="*/ 3096 w 0"/>
                <a:gd name="connsiteY0" fmla="*/ 197762 h 195197"/>
                <a:gd name="connsiteX1" fmla="*/ 0 w 0"/>
                <a:gd name="connsiteY1" fmla="*/ 0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3096" y="197762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0" name="Voľný tvar 59">
              <a:extLst>
                <a:ext uri="{FF2B5EF4-FFF2-40B4-BE49-F238E27FC236}">
                  <a16:creationId xmlns:a16="http://schemas.microsoft.com/office/drawing/2014/main" id="{BCCA715A-D35C-BE43-808E-3A13E2042461}"/>
                </a:ext>
              </a:extLst>
            </p:cNvPr>
            <p:cNvSpPr/>
            <p:nvPr/>
          </p:nvSpPr>
          <p:spPr>
            <a:xfrm>
              <a:off x="4924660" y="7889832"/>
              <a:ext cx="33778" cy="189620"/>
            </a:xfrm>
            <a:custGeom>
              <a:avLst/>
              <a:gdLst>
                <a:gd name="connsiteX0" fmla="*/ 3097 w 33778"/>
                <a:gd name="connsiteY0" fmla="*/ 188895 h 189619"/>
                <a:gd name="connsiteX1" fmla="*/ 0 w 33778"/>
                <a:gd name="connsiteY1" fmla="*/ 0 h 189619"/>
                <a:gd name="connsiteX2" fmla="*/ 33947 w 33778"/>
                <a:gd name="connsiteY2" fmla="*/ 2956 h 189619"/>
                <a:gd name="connsiteX3" fmla="*/ 30908 w 33778"/>
                <a:gd name="connsiteY3" fmla="*/ 191851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189619">
                  <a:moveTo>
                    <a:pt x="3097" y="188895"/>
                  </a:moveTo>
                  <a:lnTo>
                    <a:pt x="0" y="0"/>
                  </a:lnTo>
                  <a:lnTo>
                    <a:pt x="33947" y="2956"/>
                  </a:lnTo>
                  <a:lnTo>
                    <a:pt x="30908" y="19185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1" name="Voľný tvar 60">
              <a:extLst>
                <a:ext uri="{FF2B5EF4-FFF2-40B4-BE49-F238E27FC236}">
                  <a16:creationId xmlns:a16="http://schemas.microsoft.com/office/drawing/2014/main" id="{119CA3AB-D67E-0046-9401-A8DB6A535938}"/>
                </a:ext>
              </a:extLst>
            </p:cNvPr>
            <p:cNvSpPr/>
            <p:nvPr/>
          </p:nvSpPr>
          <p:spPr>
            <a:xfrm>
              <a:off x="5011133" y="7889832"/>
              <a:ext cx="33778" cy="200774"/>
            </a:xfrm>
            <a:custGeom>
              <a:avLst/>
              <a:gdLst>
                <a:gd name="connsiteX0" fmla="*/ 3096 w 33778"/>
                <a:gd name="connsiteY0" fmla="*/ 197762 h 200774"/>
                <a:gd name="connsiteX1" fmla="*/ 0 w 33778"/>
                <a:gd name="connsiteY1" fmla="*/ 2956 h 200774"/>
                <a:gd name="connsiteX2" fmla="*/ 34003 w 33778"/>
                <a:gd name="connsiteY2" fmla="*/ 0 h 200774"/>
                <a:gd name="connsiteX3" fmla="*/ 24714 w 33778"/>
                <a:gd name="connsiteY3" fmla="*/ 203674 h 20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200774">
                  <a:moveTo>
                    <a:pt x="3096" y="197762"/>
                  </a:moveTo>
                  <a:lnTo>
                    <a:pt x="0" y="2956"/>
                  </a:lnTo>
                  <a:lnTo>
                    <a:pt x="34003" y="0"/>
                  </a:lnTo>
                  <a:lnTo>
                    <a:pt x="24714" y="20367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2" name="Voľný tvar 61">
              <a:extLst>
                <a:ext uri="{FF2B5EF4-FFF2-40B4-BE49-F238E27FC236}">
                  <a16:creationId xmlns:a16="http://schemas.microsoft.com/office/drawing/2014/main" id="{3F5E5E4D-8E28-7A4C-AF05-649DC4DC7210}"/>
                </a:ext>
              </a:extLst>
            </p:cNvPr>
            <p:cNvSpPr/>
            <p:nvPr/>
          </p:nvSpPr>
          <p:spPr>
            <a:xfrm>
              <a:off x="5057465" y="7895743"/>
              <a:ext cx="33778" cy="189620"/>
            </a:xfrm>
            <a:custGeom>
              <a:avLst/>
              <a:gdLst>
                <a:gd name="connsiteX0" fmla="*/ 0 w 33778"/>
                <a:gd name="connsiteY0" fmla="*/ 191851 h 189619"/>
                <a:gd name="connsiteX1" fmla="*/ 15482 w 33778"/>
                <a:gd name="connsiteY1" fmla="*/ 0 h 189619"/>
                <a:gd name="connsiteX2" fmla="*/ 34003 w 33778"/>
                <a:gd name="connsiteY2" fmla="*/ 0 h 189619"/>
                <a:gd name="connsiteX3" fmla="*/ 24715 w 33778"/>
                <a:gd name="connsiteY3" fmla="*/ 188895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189619">
                  <a:moveTo>
                    <a:pt x="0" y="191851"/>
                  </a:moveTo>
                  <a:cubicBezTo>
                    <a:pt x="0" y="180027"/>
                    <a:pt x="15482" y="0"/>
                    <a:pt x="15482" y="0"/>
                  </a:cubicBezTo>
                  <a:lnTo>
                    <a:pt x="34003" y="0"/>
                  </a:lnTo>
                  <a:lnTo>
                    <a:pt x="24715" y="188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3" name="Voľný tvar 62">
              <a:extLst>
                <a:ext uri="{FF2B5EF4-FFF2-40B4-BE49-F238E27FC236}">
                  <a16:creationId xmlns:a16="http://schemas.microsoft.com/office/drawing/2014/main" id="{B59D3F55-E9FA-4A4B-ADB1-481483990D60}"/>
                </a:ext>
              </a:extLst>
            </p:cNvPr>
            <p:cNvSpPr/>
            <p:nvPr/>
          </p:nvSpPr>
          <p:spPr>
            <a:xfrm>
              <a:off x="5113087" y="7886876"/>
              <a:ext cx="45038" cy="195197"/>
            </a:xfrm>
            <a:custGeom>
              <a:avLst/>
              <a:gdLst>
                <a:gd name="connsiteX0" fmla="*/ 0 w 45037"/>
                <a:gd name="connsiteY0" fmla="*/ 197762 h 195197"/>
                <a:gd name="connsiteX1" fmla="*/ 24715 w 45037"/>
                <a:gd name="connsiteY1" fmla="*/ 5912 h 195197"/>
                <a:gd name="connsiteX2" fmla="*/ 49429 w 45037"/>
                <a:gd name="connsiteY2" fmla="*/ 0 h 195197"/>
                <a:gd name="connsiteX3" fmla="*/ 34003 w 45037"/>
                <a:gd name="connsiteY3" fmla="*/ 197762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95197">
                  <a:moveTo>
                    <a:pt x="0" y="197762"/>
                  </a:moveTo>
                  <a:lnTo>
                    <a:pt x="24715" y="5912"/>
                  </a:lnTo>
                  <a:lnTo>
                    <a:pt x="49429" y="0"/>
                  </a:lnTo>
                  <a:lnTo>
                    <a:pt x="34003" y="19776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4" name="Voľný tvar 63">
              <a:extLst>
                <a:ext uri="{FF2B5EF4-FFF2-40B4-BE49-F238E27FC236}">
                  <a16:creationId xmlns:a16="http://schemas.microsoft.com/office/drawing/2014/main" id="{C8D6E385-BC39-AB4D-A8D4-BB977EEAD251}"/>
                </a:ext>
              </a:extLst>
            </p:cNvPr>
            <p:cNvSpPr/>
            <p:nvPr/>
          </p:nvSpPr>
          <p:spPr>
            <a:xfrm>
              <a:off x="5171805" y="7886876"/>
              <a:ext cx="45038" cy="189620"/>
            </a:xfrm>
            <a:custGeom>
              <a:avLst/>
              <a:gdLst>
                <a:gd name="connsiteX0" fmla="*/ 0 w 45037"/>
                <a:gd name="connsiteY0" fmla="*/ 188895 h 189619"/>
                <a:gd name="connsiteX1" fmla="*/ 15425 w 45037"/>
                <a:gd name="connsiteY1" fmla="*/ 0 h 189619"/>
                <a:gd name="connsiteX2" fmla="*/ 46333 w 45037"/>
                <a:gd name="connsiteY2" fmla="*/ 0 h 189619"/>
                <a:gd name="connsiteX3" fmla="*/ 15425 w 45037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89619">
                  <a:moveTo>
                    <a:pt x="0" y="188895"/>
                  </a:moveTo>
                  <a:lnTo>
                    <a:pt x="15425" y="0"/>
                  </a:lnTo>
                  <a:lnTo>
                    <a:pt x="46333" y="0"/>
                  </a:lnTo>
                  <a:lnTo>
                    <a:pt x="15425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5" name="Voľný tvar 64">
              <a:extLst>
                <a:ext uri="{FF2B5EF4-FFF2-40B4-BE49-F238E27FC236}">
                  <a16:creationId xmlns:a16="http://schemas.microsoft.com/office/drawing/2014/main" id="{32D62973-48EB-E54A-8A22-799E7E0BF786}"/>
                </a:ext>
              </a:extLst>
            </p:cNvPr>
            <p:cNvSpPr/>
            <p:nvPr/>
          </p:nvSpPr>
          <p:spPr>
            <a:xfrm>
              <a:off x="4720751" y="7892787"/>
              <a:ext cx="28149" cy="189620"/>
            </a:xfrm>
            <a:custGeom>
              <a:avLst/>
              <a:gdLst>
                <a:gd name="connsiteX0" fmla="*/ 30907 w 28148"/>
                <a:gd name="connsiteY0" fmla="*/ 188895 h 189619"/>
                <a:gd name="connsiteX1" fmla="*/ 30907 w 28148"/>
                <a:gd name="connsiteY1" fmla="*/ 8812 h 189619"/>
                <a:gd name="connsiteX2" fmla="*/ 0 w 28148"/>
                <a:gd name="connsiteY2" fmla="*/ 0 h 189619"/>
                <a:gd name="connsiteX3" fmla="*/ 9289 w 28148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189619">
                  <a:moveTo>
                    <a:pt x="30907" y="188895"/>
                  </a:moveTo>
                  <a:cubicBezTo>
                    <a:pt x="34004" y="177072"/>
                    <a:pt x="30907" y="8812"/>
                    <a:pt x="30907" y="8812"/>
                  </a:cubicBezTo>
                  <a:lnTo>
                    <a:pt x="0" y="0"/>
                  </a:lnTo>
                  <a:lnTo>
                    <a:pt x="9289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6" name="Voľný tvar 65">
              <a:extLst>
                <a:ext uri="{FF2B5EF4-FFF2-40B4-BE49-F238E27FC236}">
                  <a16:creationId xmlns:a16="http://schemas.microsoft.com/office/drawing/2014/main" id="{EAFAC6C2-F14A-B74B-A951-0E077EE1DE5C}"/>
                </a:ext>
              </a:extLst>
            </p:cNvPr>
            <p:cNvSpPr/>
            <p:nvPr/>
          </p:nvSpPr>
          <p:spPr>
            <a:xfrm>
              <a:off x="4649704" y="7886876"/>
              <a:ext cx="39408" cy="184043"/>
            </a:xfrm>
            <a:custGeom>
              <a:avLst/>
              <a:gdLst>
                <a:gd name="connsiteX0" fmla="*/ 43236 w 39408"/>
                <a:gd name="connsiteY0" fmla="*/ 188895 h 184042"/>
                <a:gd name="connsiteX1" fmla="*/ 27811 w 39408"/>
                <a:gd name="connsiteY1" fmla="*/ 5912 h 184042"/>
                <a:gd name="connsiteX2" fmla="*/ 0 w 39408"/>
                <a:gd name="connsiteY2" fmla="*/ 0 h 184042"/>
                <a:gd name="connsiteX3" fmla="*/ 18522 w 39408"/>
                <a:gd name="connsiteY3" fmla="*/ 188895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184042">
                  <a:moveTo>
                    <a:pt x="43236" y="188895"/>
                  </a:moveTo>
                  <a:lnTo>
                    <a:pt x="27811" y="5912"/>
                  </a:lnTo>
                  <a:lnTo>
                    <a:pt x="0" y="0"/>
                  </a:lnTo>
                  <a:lnTo>
                    <a:pt x="18522" y="188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7" name="Voľný tvar 66">
              <a:extLst>
                <a:ext uri="{FF2B5EF4-FFF2-40B4-BE49-F238E27FC236}">
                  <a16:creationId xmlns:a16="http://schemas.microsoft.com/office/drawing/2014/main" id="{2C4A86EC-8B87-5448-A3AD-D1DF82B60503}"/>
                </a:ext>
              </a:extLst>
            </p:cNvPr>
            <p:cNvSpPr/>
            <p:nvPr/>
          </p:nvSpPr>
          <p:spPr>
            <a:xfrm>
              <a:off x="4597179" y="7886876"/>
              <a:ext cx="45038" cy="189620"/>
            </a:xfrm>
            <a:custGeom>
              <a:avLst/>
              <a:gdLst>
                <a:gd name="connsiteX0" fmla="*/ 49429 w 45037"/>
                <a:gd name="connsiteY0" fmla="*/ 180027 h 189619"/>
                <a:gd name="connsiteX1" fmla="*/ 27811 w 45037"/>
                <a:gd name="connsiteY1" fmla="*/ 2956 h 189619"/>
                <a:gd name="connsiteX2" fmla="*/ 0 w 45037"/>
                <a:gd name="connsiteY2" fmla="*/ 0 h 189619"/>
                <a:gd name="connsiteX3" fmla="*/ 30907 w 45037"/>
                <a:gd name="connsiteY3" fmla="*/ 188895 h 189619"/>
                <a:gd name="connsiteX4" fmla="*/ 37100 w 45037"/>
                <a:gd name="connsiteY4" fmla="*/ 191851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189619">
                  <a:moveTo>
                    <a:pt x="49429" y="180027"/>
                  </a:moveTo>
                  <a:lnTo>
                    <a:pt x="27811" y="2956"/>
                  </a:lnTo>
                  <a:lnTo>
                    <a:pt x="0" y="0"/>
                  </a:lnTo>
                  <a:lnTo>
                    <a:pt x="30907" y="188895"/>
                  </a:lnTo>
                  <a:lnTo>
                    <a:pt x="37100" y="19185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8" name="Voľný tvar 67">
              <a:extLst>
                <a:ext uri="{FF2B5EF4-FFF2-40B4-BE49-F238E27FC236}">
                  <a16:creationId xmlns:a16="http://schemas.microsoft.com/office/drawing/2014/main" id="{81DC4962-9B86-364E-BB25-E2FD44094E6A}"/>
                </a:ext>
              </a:extLst>
            </p:cNvPr>
            <p:cNvSpPr/>
            <p:nvPr/>
          </p:nvSpPr>
          <p:spPr>
            <a:xfrm>
              <a:off x="5202656" y="7742207"/>
              <a:ext cx="45038" cy="624630"/>
            </a:xfrm>
            <a:custGeom>
              <a:avLst/>
              <a:gdLst>
                <a:gd name="connsiteX0" fmla="*/ 9289 w 45037"/>
                <a:gd name="connsiteY0" fmla="*/ 628702 h 624630"/>
                <a:gd name="connsiteX1" fmla="*/ 0 w 45037"/>
                <a:gd name="connsiteY1" fmla="*/ 348343 h 624630"/>
                <a:gd name="connsiteX2" fmla="*/ 49429 w 45037"/>
                <a:gd name="connsiteY2" fmla="*/ 147625 h 624630"/>
                <a:gd name="connsiteX3" fmla="*/ 46333 w 45037"/>
                <a:gd name="connsiteY3" fmla="*/ 0 h 624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624630">
                  <a:moveTo>
                    <a:pt x="9289" y="628702"/>
                  </a:moveTo>
                  <a:lnTo>
                    <a:pt x="0" y="348343"/>
                  </a:lnTo>
                  <a:lnTo>
                    <a:pt x="49429" y="147625"/>
                  </a:lnTo>
                  <a:lnTo>
                    <a:pt x="4633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9" name="Voľný tvar 68">
              <a:extLst>
                <a:ext uri="{FF2B5EF4-FFF2-40B4-BE49-F238E27FC236}">
                  <a16:creationId xmlns:a16="http://schemas.microsoft.com/office/drawing/2014/main" id="{B8C6767D-2B62-064E-9879-A5906C47AEED}"/>
                </a:ext>
              </a:extLst>
            </p:cNvPr>
            <p:cNvSpPr/>
            <p:nvPr/>
          </p:nvSpPr>
          <p:spPr>
            <a:xfrm>
              <a:off x="5017325" y="7751074"/>
              <a:ext cx="5630" cy="847713"/>
            </a:xfrm>
            <a:custGeom>
              <a:avLst/>
              <a:gdLst>
                <a:gd name="connsiteX0" fmla="*/ 0 w 0"/>
                <a:gd name="connsiteY0" fmla="*/ 853067 h 847712"/>
                <a:gd name="connsiteX1" fmla="*/ 0 w 0"/>
                <a:gd name="connsiteY1" fmla="*/ 0 h 84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47712">
                  <a:moveTo>
                    <a:pt x="0" y="85306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0" name="Voľný tvar 69">
              <a:extLst>
                <a:ext uri="{FF2B5EF4-FFF2-40B4-BE49-F238E27FC236}">
                  <a16:creationId xmlns:a16="http://schemas.microsoft.com/office/drawing/2014/main" id="{8D3AC467-E562-5943-AD78-004E782CFFCC}"/>
                </a:ext>
              </a:extLst>
            </p:cNvPr>
            <p:cNvSpPr/>
            <p:nvPr/>
          </p:nvSpPr>
          <p:spPr>
            <a:xfrm>
              <a:off x="5001900" y="7754030"/>
              <a:ext cx="5630" cy="847713"/>
            </a:xfrm>
            <a:custGeom>
              <a:avLst/>
              <a:gdLst>
                <a:gd name="connsiteX0" fmla="*/ 0 w 0"/>
                <a:gd name="connsiteY0" fmla="*/ 853067 h 847712"/>
                <a:gd name="connsiteX1" fmla="*/ 0 w 0"/>
                <a:gd name="connsiteY1" fmla="*/ 0 h 84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47712">
                  <a:moveTo>
                    <a:pt x="0" y="85306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1" name="Voľný tvar 70">
              <a:extLst>
                <a:ext uri="{FF2B5EF4-FFF2-40B4-BE49-F238E27FC236}">
                  <a16:creationId xmlns:a16="http://schemas.microsoft.com/office/drawing/2014/main" id="{6B909C48-2239-CB4B-B659-96D6D1614E71}"/>
                </a:ext>
              </a:extLst>
            </p:cNvPr>
            <p:cNvSpPr/>
            <p:nvPr/>
          </p:nvSpPr>
          <p:spPr>
            <a:xfrm>
              <a:off x="4584849" y="7748119"/>
              <a:ext cx="45038" cy="730595"/>
            </a:xfrm>
            <a:custGeom>
              <a:avLst/>
              <a:gdLst>
                <a:gd name="connsiteX0" fmla="*/ 43236 w 45037"/>
                <a:gd name="connsiteY0" fmla="*/ 732045 h 730594"/>
                <a:gd name="connsiteX1" fmla="*/ 46333 w 45037"/>
                <a:gd name="connsiteY1" fmla="*/ 327652 h 730594"/>
                <a:gd name="connsiteX2" fmla="*/ 0 w 45037"/>
                <a:gd name="connsiteY2" fmla="*/ 159392 h 730594"/>
                <a:gd name="connsiteX3" fmla="*/ 0 w 45037"/>
                <a:gd name="connsiteY3" fmla="*/ 0 h 730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730594">
                  <a:moveTo>
                    <a:pt x="43236" y="732045"/>
                  </a:moveTo>
                  <a:lnTo>
                    <a:pt x="46333" y="327652"/>
                  </a:lnTo>
                  <a:lnTo>
                    <a:pt x="0" y="159392"/>
                  </a:ln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2" name="Voľný tvar 71">
              <a:extLst>
                <a:ext uri="{FF2B5EF4-FFF2-40B4-BE49-F238E27FC236}">
                  <a16:creationId xmlns:a16="http://schemas.microsoft.com/office/drawing/2014/main" id="{4A6D20E8-439D-9743-B3A8-8A2E68F7A3E3}"/>
                </a:ext>
              </a:extLst>
            </p:cNvPr>
            <p:cNvSpPr/>
            <p:nvPr/>
          </p:nvSpPr>
          <p:spPr>
            <a:xfrm>
              <a:off x="5252085" y="7736351"/>
              <a:ext cx="50668" cy="635785"/>
            </a:xfrm>
            <a:custGeom>
              <a:avLst/>
              <a:gdLst>
                <a:gd name="connsiteX0" fmla="*/ 49429 w 50667"/>
                <a:gd name="connsiteY0" fmla="*/ 0 h 635784"/>
                <a:gd name="connsiteX1" fmla="*/ 52525 w 50667"/>
                <a:gd name="connsiteY1" fmla="*/ 147569 h 635784"/>
                <a:gd name="connsiteX2" fmla="*/ 0 w 50667"/>
                <a:gd name="connsiteY2" fmla="*/ 354199 h 635784"/>
                <a:gd name="connsiteX3" fmla="*/ 4673 w 50667"/>
                <a:gd name="connsiteY3" fmla="*/ 636063 h 635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635784">
                  <a:moveTo>
                    <a:pt x="49429" y="0"/>
                  </a:moveTo>
                  <a:lnTo>
                    <a:pt x="52525" y="147569"/>
                  </a:lnTo>
                  <a:lnTo>
                    <a:pt x="0" y="354199"/>
                  </a:lnTo>
                  <a:lnTo>
                    <a:pt x="4673" y="63606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3" name="Voľný tvar 72">
              <a:extLst>
                <a:ext uri="{FF2B5EF4-FFF2-40B4-BE49-F238E27FC236}">
                  <a16:creationId xmlns:a16="http://schemas.microsoft.com/office/drawing/2014/main" id="{D525CA17-D6C2-4949-B1FD-282360DBB597}"/>
                </a:ext>
              </a:extLst>
            </p:cNvPr>
            <p:cNvSpPr/>
            <p:nvPr/>
          </p:nvSpPr>
          <p:spPr>
            <a:xfrm>
              <a:off x="5252085" y="8096406"/>
              <a:ext cx="73187" cy="278853"/>
            </a:xfrm>
            <a:custGeom>
              <a:avLst/>
              <a:gdLst>
                <a:gd name="connsiteX0" fmla="*/ 0 w 73186"/>
                <a:gd name="connsiteY0" fmla="*/ 0 h 278852"/>
                <a:gd name="connsiteX1" fmla="*/ 74143 w 73186"/>
                <a:gd name="connsiteY1" fmla="*/ 2956 h 278852"/>
                <a:gd name="connsiteX2" fmla="*/ 78028 w 73186"/>
                <a:gd name="connsiteY2" fmla="*/ 279689 h 27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186" h="278852">
                  <a:moveTo>
                    <a:pt x="0" y="0"/>
                  </a:moveTo>
                  <a:lnTo>
                    <a:pt x="74143" y="2956"/>
                  </a:lnTo>
                  <a:lnTo>
                    <a:pt x="78028" y="27968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4" name="Voľný tvar 73">
              <a:extLst>
                <a:ext uri="{FF2B5EF4-FFF2-40B4-BE49-F238E27FC236}">
                  <a16:creationId xmlns:a16="http://schemas.microsoft.com/office/drawing/2014/main" id="{82A78520-8BAC-8140-BDF8-3A4624E3D7EA}"/>
                </a:ext>
              </a:extLst>
            </p:cNvPr>
            <p:cNvSpPr/>
            <p:nvPr/>
          </p:nvSpPr>
          <p:spPr>
            <a:xfrm>
              <a:off x="5273703" y="8128920"/>
              <a:ext cx="22519" cy="33462"/>
            </a:xfrm>
            <a:custGeom>
              <a:avLst/>
              <a:gdLst>
                <a:gd name="connsiteX0" fmla="*/ 1576 w 22518"/>
                <a:gd name="connsiteY0" fmla="*/ 36864 h 33462"/>
                <a:gd name="connsiteX1" fmla="*/ 23194 w 22518"/>
                <a:gd name="connsiteY1" fmla="*/ 37589 h 33462"/>
                <a:gd name="connsiteX2" fmla="*/ 20886 w 22518"/>
                <a:gd name="connsiteY2" fmla="*/ 725 h 33462"/>
                <a:gd name="connsiteX3" fmla="*/ 0 w 22518"/>
                <a:gd name="connsiteY3" fmla="*/ 0 h 33462"/>
                <a:gd name="connsiteX4" fmla="*/ 1576 w 22518"/>
                <a:gd name="connsiteY4" fmla="*/ 36864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8" h="33462">
                  <a:moveTo>
                    <a:pt x="1576" y="36864"/>
                  </a:moveTo>
                  <a:lnTo>
                    <a:pt x="23194" y="37589"/>
                  </a:lnTo>
                  <a:lnTo>
                    <a:pt x="20886" y="725"/>
                  </a:lnTo>
                  <a:lnTo>
                    <a:pt x="0" y="0"/>
                  </a:lnTo>
                  <a:lnTo>
                    <a:pt x="1576" y="36864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5" name="Voľný tvar 74">
              <a:extLst>
                <a:ext uri="{FF2B5EF4-FFF2-40B4-BE49-F238E27FC236}">
                  <a16:creationId xmlns:a16="http://schemas.microsoft.com/office/drawing/2014/main" id="{F39700AF-2CC0-7248-8CB0-5697A592B9F7}"/>
                </a:ext>
              </a:extLst>
            </p:cNvPr>
            <p:cNvSpPr/>
            <p:nvPr/>
          </p:nvSpPr>
          <p:spPr>
            <a:xfrm>
              <a:off x="4875231" y="8370909"/>
              <a:ext cx="720606" cy="457319"/>
            </a:xfrm>
            <a:custGeom>
              <a:avLst/>
              <a:gdLst>
                <a:gd name="connsiteX0" fmla="*/ 722857 w 720605"/>
                <a:gd name="connsiteY0" fmla="*/ 14779 h 457318"/>
                <a:gd name="connsiteX1" fmla="*/ 336714 w 720605"/>
                <a:gd name="connsiteY1" fmla="*/ 0 h 457318"/>
                <a:gd name="connsiteX2" fmla="*/ 0 w 720605"/>
                <a:gd name="connsiteY2" fmla="*/ 460498 h 457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0605" h="457318">
                  <a:moveTo>
                    <a:pt x="722857" y="14779"/>
                  </a:moveTo>
                  <a:lnTo>
                    <a:pt x="336714" y="0"/>
                  </a:lnTo>
                  <a:lnTo>
                    <a:pt x="0" y="46049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6" name="Voľný tvar 75">
              <a:extLst>
                <a:ext uri="{FF2B5EF4-FFF2-40B4-BE49-F238E27FC236}">
                  <a16:creationId xmlns:a16="http://schemas.microsoft.com/office/drawing/2014/main" id="{73E9FB87-6F13-284E-8039-B979B134F078}"/>
                </a:ext>
              </a:extLst>
            </p:cNvPr>
            <p:cNvSpPr/>
            <p:nvPr/>
          </p:nvSpPr>
          <p:spPr>
            <a:xfrm>
              <a:off x="4862846" y="8362097"/>
              <a:ext cx="326524" cy="462896"/>
            </a:xfrm>
            <a:custGeom>
              <a:avLst/>
              <a:gdLst>
                <a:gd name="connsiteX0" fmla="*/ 330578 w 326524"/>
                <a:gd name="connsiteY0" fmla="*/ 0 h 462895"/>
                <a:gd name="connsiteX1" fmla="*/ 0 w 326524"/>
                <a:gd name="connsiteY1" fmla="*/ 463398 h 462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6524" h="462895">
                  <a:moveTo>
                    <a:pt x="330578" y="0"/>
                  </a:moveTo>
                  <a:lnTo>
                    <a:pt x="0" y="46339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7" name="Voľný tvar 76">
              <a:extLst>
                <a:ext uri="{FF2B5EF4-FFF2-40B4-BE49-F238E27FC236}">
                  <a16:creationId xmlns:a16="http://schemas.microsoft.com/office/drawing/2014/main" id="{7170B2C0-2E8E-2743-83DB-628AC608F64B}"/>
                </a:ext>
              </a:extLst>
            </p:cNvPr>
            <p:cNvSpPr/>
            <p:nvPr/>
          </p:nvSpPr>
          <p:spPr>
            <a:xfrm>
              <a:off x="5601185" y="8347318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96 w 95705"/>
                <a:gd name="connsiteY1" fmla="*/ 0 h 89232"/>
                <a:gd name="connsiteX2" fmla="*/ 98858 w 95705"/>
                <a:gd name="connsiteY2" fmla="*/ 0 h 89232"/>
                <a:gd name="connsiteX3" fmla="*/ 98858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96" y="0"/>
                  </a:lnTo>
                  <a:lnTo>
                    <a:pt x="98858" y="0"/>
                  </a:lnTo>
                  <a:lnTo>
                    <a:pt x="98858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8" name="Voľný tvar 77">
              <a:extLst>
                <a:ext uri="{FF2B5EF4-FFF2-40B4-BE49-F238E27FC236}">
                  <a16:creationId xmlns:a16="http://schemas.microsoft.com/office/drawing/2014/main" id="{9B612001-CAD5-0B45-A4F1-2592E0C7CFC1}"/>
                </a:ext>
              </a:extLst>
            </p:cNvPr>
            <p:cNvSpPr/>
            <p:nvPr/>
          </p:nvSpPr>
          <p:spPr>
            <a:xfrm>
              <a:off x="5591896" y="8327407"/>
              <a:ext cx="123854" cy="22308"/>
            </a:xfrm>
            <a:custGeom>
              <a:avLst/>
              <a:gdLst>
                <a:gd name="connsiteX0" fmla="*/ 15482 w 123854"/>
                <a:gd name="connsiteY0" fmla="*/ 0 h 22308"/>
                <a:gd name="connsiteX1" fmla="*/ 0 w 123854"/>
                <a:gd name="connsiteY1" fmla="*/ 22866 h 22308"/>
                <a:gd name="connsiteX2" fmla="*/ 15482 w 123854"/>
                <a:gd name="connsiteY2" fmla="*/ 23591 h 22308"/>
                <a:gd name="connsiteX3" fmla="*/ 126669 w 123854"/>
                <a:gd name="connsiteY3" fmla="*/ 22866 h 22308"/>
                <a:gd name="connsiteX4" fmla="*/ 105839 w 123854"/>
                <a:gd name="connsiteY4" fmla="*/ 1450 h 22308"/>
                <a:gd name="connsiteX5" fmla="*/ 16214 w 123854"/>
                <a:gd name="connsiteY5" fmla="*/ 725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54" h="22308">
                  <a:moveTo>
                    <a:pt x="15482" y="0"/>
                  </a:moveTo>
                  <a:lnTo>
                    <a:pt x="0" y="22866"/>
                  </a:lnTo>
                  <a:lnTo>
                    <a:pt x="15482" y="23591"/>
                  </a:lnTo>
                  <a:lnTo>
                    <a:pt x="126669" y="22866"/>
                  </a:lnTo>
                  <a:lnTo>
                    <a:pt x="105839" y="1450"/>
                  </a:lnTo>
                  <a:lnTo>
                    <a:pt x="16214" y="72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9" name="Voľný tvar 78">
              <a:extLst>
                <a:ext uri="{FF2B5EF4-FFF2-40B4-BE49-F238E27FC236}">
                  <a16:creationId xmlns:a16="http://schemas.microsoft.com/office/drawing/2014/main" id="{6FA97A93-121C-D549-BC3B-01FA94DACB71}"/>
                </a:ext>
              </a:extLst>
            </p:cNvPr>
            <p:cNvSpPr/>
            <p:nvPr/>
          </p:nvSpPr>
          <p:spPr>
            <a:xfrm>
              <a:off x="5974999" y="8341406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40 w 95705"/>
                <a:gd name="connsiteY1" fmla="*/ 0 h 89232"/>
                <a:gd name="connsiteX2" fmla="*/ 98802 w 95705"/>
                <a:gd name="connsiteY2" fmla="*/ 0 h 89232"/>
                <a:gd name="connsiteX3" fmla="*/ 98802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40" y="0"/>
                  </a:lnTo>
                  <a:lnTo>
                    <a:pt x="98802" y="0"/>
                  </a:lnTo>
                  <a:lnTo>
                    <a:pt x="98802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0" name="Voľný tvar 79">
              <a:extLst>
                <a:ext uri="{FF2B5EF4-FFF2-40B4-BE49-F238E27FC236}">
                  <a16:creationId xmlns:a16="http://schemas.microsoft.com/office/drawing/2014/main" id="{EA840B32-18FD-CB43-994D-63BEF713CC59}"/>
                </a:ext>
              </a:extLst>
            </p:cNvPr>
            <p:cNvSpPr/>
            <p:nvPr/>
          </p:nvSpPr>
          <p:spPr>
            <a:xfrm>
              <a:off x="5962613" y="8317815"/>
              <a:ext cx="129484" cy="22308"/>
            </a:xfrm>
            <a:custGeom>
              <a:avLst/>
              <a:gdLst>
                <a:gd name="connsiteX0" fmla="*/ 3097 w 129483"/>
                <a:gd name="connsiteY0" fmla="*/ 2956 h 22308"/>
                <a:gd name="connsiteX1" fmla="*/ 3097 w 129483"/>
                <a:gd name="connsiteY1" fmla="*/ 26547 h 22308"/>
                <a:gd name="connsiteX2" fmla="*/ 18522 w 129483"/>
                <a:gd name="connsiteY2" fmla="*/ 23591 h 22308"/>
                <a:gd name="connsiteX3" fmla="*/ 129766 w 129483"/>
                <a:gd name="connsiteY3" fmla="*/ 26547 h 22308"/>
                <a:gd name="connsiteX4" fmla="*/ 120476 w 129483"/>
                <a:gd name="connsiteY4" fmla="*/ 0 h 22308"/>
                <a:gd name="connsiteX5" fmla="*/ 0 w 129483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483" h="22308">
                  <a:moveTo>
                    <a:pt x="3097" y="2956"/>
                  </a:moveTo>
                  <a:lnTo>
                    <a:pt x="3097" y="26547"/>
                  </a:lnTo>
                  <a:lnTo>
                    <a:pt x="18522" y="23591"/>
                  </a:lnTo>
                  <a:lnTo>
                    <a:pt x="129766" y="26547"/>
                  </a:lnTo>
                  <a:lnTo>
                    <a:pt x="120476" y="0"/>
                  </a:lnTo>
                  <a:lnTo>
                    <a:pt x="0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1" name="Voľný tvar 80">
              <a:extLst>
                <a:ext uri="{FF2B5EF4-FFF2-40B4-BE49-F238E27FC236}">
                  <a16:creationId xmlns:a16="http://schemas.microsoft.com/office/drawing/2014/main" id="{9D490DA7-8EF2-F04B-83CA-6258C528F5C3}"/>
                </a:ext>
              </a:extLst>
            </p:cNvPr>
            <p:cNvSpPr/>
            <p:nvPr/>
          </p:nvSpPr>
          <p:spPr>
            <a:xfrm>
              <a:off x="6209759" y="8341406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96 w 95705"/>
                <a:gd name="connsiteY1" fmla="*/ 0 h 89232"/>
                <a:gd name="connsiteX2" fmla="*/ 98858 w 95705"/>
                <a:gd name="connsiteY2" fmla="*/ 0 h 89232"/>
                <a:gd name="connsiteX3" fmla="*/ 98858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96" y="0"/>
                  </a:lnTo>
                  <a:lnTo>
                    <a:pt x="98858" y="0"/>
                  </a:lnTo>
                  <a:lnTo>
                    <a:pt x="98858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2" name="Voľný tvar 81">
              <a:extLst>
                <a:ext uri="{FF2B5EF4-FFF2-40B4-BE49-F238E27FC236}">
                  <a16:creationId xmlns:a16="http://schemas.microsoft.com/office/drawing/2014/main" id="{C121E4E4-04B5-224F-A0BD-1EC4D45EA735}"/>
                </a:ext>
              </a:extLst>
            </p:cNvPr>
            <p:cNvSpPr/>
            <p:nvPr/>
          </p:nvSpPr>
          <p:spPr>
            <a:xfrm>
              <a:off x="6197373" y="8317815"/>
              <a:ext cx="129484" cy="22308"/>
            </a:xfrm>
            <a:custGeom>
              <a:avLst/>
              <a:gdLst>
                <a:gd name="connsiteX0" fmla="*/ 3096 w 129483"/>
                <a:gd name="connsiteY0" fmla="*/ 2956 h 22308"/>
                <a:gd name="connsiteX1" fmla="*/ 3096 w 129483"/>
                <a:gd name="connsiteY1" fmla="*/ 26547 h 22308"/>
                <a:gd name="connsiteX2" fmla="*/ 18578 w 129483"/>
                <a:gd name="connsiteY2" fmla="*/ 23591 h 22308"/>
                <a:gd name="connsiteX3" fmla="*/ 129765 w 129483"/>
                <a:gd name="connsiteY3" fmla="*/ 26547 h 22308"/>
                <a:gd name="connsiteX4" fmla="*/ 120476 w 129483"/>
                <a:gd name="connsiteY4" fmla="*/ 0 h 22308"/>
                <a:gd name="connsiteX5" fmla="*/ 0 w 129483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483" h="22308">
                  <a:moveTo>
                    <a:pt x="3096" y="2956"/>
                  </a:moveTo>
                  <a:lnTo>
                    <a:pt x="3096" y="26547"/>
                  </a:lnTo>
                  <a:lnTo>
                    <a:pt x="18578" y="23591"/>
                  </a:lnTo>
                  <a:lnTo>
                    <a:pt x="129765" y="26547"/>
                  </a:lnTo>
                  <a:lnTo>
                    <a:pt x="120476" y="0"/>
                  </a:lnTo>
                  <a:lnTo>
                    <a:pt x="0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3" name="Voľný tvar 82">
              <a:extLst>
                <a:ext uri="{FF2B5EF4-FFF2-40B4-BE49-F238E27FC236}">
                  <a16:creationId xmlns:a16="http://schemas.microsoft.com/office/drawing/2014/main" id="{5796E531-B707-D14C-A2E8-59077F4338EB}"/>
                </a:ext>
              </a:extLst>
            </p:cNvPr>
            <p:cNvSpPr/>
            <p:nvPr/>
          </p:nvSpPr>
          <p:spPr>
            <a:xfrm>
              <a:off x="5700043" y="8373864"/>
              <a:ext cx="275857" cy="5577"/>
            </a:xfrm>
            <a:custGeom>
              <a:avLst/>
              <a:gdLst>
                <a:gd name="connsiteX0" fmla="*/ 0 w 275856"/>
                <a:gd name="connsiteY0" fmla="*/ 2956 h 0"/>
                <a:gd name="connsiteX1" fmla="*/ 277996 w 27585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5856">
                  <a:moveTo>
                    <a:pt x="0" y="2956"/>
                  </a:moveTo>
                  <a:cubicBezTo>
                    <a:pt x="12329" y="2956"/>
                    <a:pt x="277996" y="0"/>
                    <a:pt x="277996" y="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4" name="Voľný tvar 83">
              <a:extLst>
                <a:ext uri="{FF2B5EF4-FFF2-40B4-BE49-F238E27FC236}">
                  <a16:creationId xmlns:a16="http://schemas.microsoft.com/office/drawing/2014/main" id="{6CD3608D-FD9A-5B4A-9994-80EB404AE928}"/>
                </a:ext>
              </a:extLst>
            </p:cNvPr>
            <p:cNvSpPr/>
            <p:nvPr/>
          </p:nvSpPr>
          <p:spPr>
            <a:xfrm>
              <a:off x="6076897" y="8373864"/>
              <a:ext cx="135114" cy="5577"/>
            </a:xfrm>
            <a:custGeom>
              <a:avLst/>
              <a:gdLst>
                <a:gd name="connsiteX0" fmla="*/ 0 w 135113"/>
                <a:gd name="connsiteY0" fmla="*/ 0 h 0"/>
                <a:gd name="connsiteX1" fmla="*/ 135958 w 13511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5113">
                  <a:moveTo>
                    <a:pt x="0" y="0"/>
                  </a:moveTo>
                  <a:lnTo>
                    <a:pt x="13595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5" name="Voľný tvar 84">
              <a:extLst>
                <a:ext uri="{FF2B5EF4-FFF2-40B4-BE49-F238E27FC236}">
                  <a16:creationId xmlns:a16="http://schemas.microsoft.com/office/drawing/2014/main" id="{C2847777-D45B-6C48-B5E9-B1D84EFD5F5D}"/>
                </a:ext>
              </a:extLst>
            </p:cNvPr>
            <p:cNvSpPr/>
            <p:nvPr/>
          </p:nvSpPr>
          <p:spPr>
            <a:xfrm>
              <a:off x="6367278" y="8246986"/>
              <a:ext cx="73187" cy="284430"/>
            </a:xfrm>
            <a:custGeom>
              <a:avLst/>
              <a:gdLst>
                <a:gd name="connsiteX0" fmla="*/ 21618 w 73186"/>
                <a:gd name="connsiteY0" fmla="*/ 289226 h 284429"/>
                <a:gd name="connsiteX1" fmla="*/ 64911 w 73186"/>
                <a:gd name="connsiteY1" fmla="*/ 289226 h 284429"/>
                <a:gd name="connsiteX2" fmla="*/ 58718 w 73186"/>
                <a:gd name="connsiteY2" fmla="*/ 32459 h 284429"/>
                <a:gd name="connsiteX3" fmla="*/ 74144 w 73186"/>
                <a:gd name="connsiteY3" fmla="*/ 29503 h 284429"/>
                <a:gd name="connsiteX4" fmla="*/ 67951 w 73186"/>
                <a:gd name="connsiteY4" fmla="*/ 0 h 284429"/>
                <a:gd name="connsiteX5" fmla="*/ 0 w 73186"/>
                <a:gd name="connsiteY5" fmla="*/ 0 h 284429"/>
                <a:gd name="connsiteX6" fmla="*/ 0 w 73186"/>
                <a:gd name="connsiteY6" fmla="*/ 35414 h 284429"/>
                <a:gd name="connsiteX7" fmla="*/ 24715 w 73186"/>
                <a:gd name="connsiteY7" fmla="*/ 32459 h 284429"/>
                <a:gd name="connsiteX8" fmla="*/ 21618 w 73186"/>
                <a:gd name="connsiteY8" fmla="*/ 289226 h 284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186" h="284429">
                  <a:moveTo>
                    <a:pt x="21618" y="289226"/>
                  </a:moveTo>
                  <a:lnTo>
                    <a:pt x="64911" y="289226"/>
                  </a:lnTo>
                  <a:lnTo>
                    <a:pt x="58718" y="32459"/>
                  </a:lnTo>
                  <a:lnTo>
                    <a:pt x="74144" y="29503"/>
                  </a:lnTo>
                  <a:lnTo>
                    <a:pt x="67951" y="0"/>
                  </a:lnTo>
                  <a:lnTo>
                    <a:pt x="0" y="0"/>
                  </a:lnTo>
                  <a:lnTo>
                    <a:pt x="0" y="35414"/>
                  </a:lnTo>
                  <a:lnTo>
                    <a:pt x="24715" y="32459"/>
                  </a:lnTo>
                  <a:lnTo>
                    <a:pt x="21618" y="28922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6" name="Voľný tvar 85">
              <a:extLst>
                <a:ext uri="{FF2B5EF4-FFF2-40B4-BE49-F238E27FC236}">
                  <a16:creationId xmlns:a16="http://schemas.microsoft.com/office/drawing/2014/main" id="{8C5362D7-24E7-7248-ADA1-E470AB5431BC}"/>
                </a:ext>
              </a:extLst>
            </p:cNvPr>
            <p:cNvSpPr/>
            <p:nvPr/>
          </p:nvSpPr>
          <p:spPr>
            <a:xfrm>
              <a:off x="6311713" y="8368009"/>
              <a:ext cx="78816" cy="5577"/>
            </a:xfrm>
            <a:custGeom>
              <a:avLst/>
              <a:gdLst>
                <a:gd name="connsiteX0" fmla="*/ 0 w 78816"/>
                <a:gd name="connsiteY0" fmla="*/ 0 h 5577"/>
                <a:gd name="connsiteX1" fmla="*/ 80280 w 78816"/>
                <a:gd name="connsiteY1" fmla="*/ 5856 h 5577"/>
                <a:gd name="connsiteX2" fmla="*/ 80280 w 78816"/>
                <a:gd name="connsiteY2" fmla="*/ 290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816" h="5577">
                  <a:moveTo>
                    <a:pt x="0" y="0"/>
                  </a:moveTo>
                  <a:lnTo>
                    <a:pt x="80280" y="5856"/>
                  </a:lnTo>
                  <a:lnTo>
                    <a:pt x="80280" y="290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7" name="Voľný tvar 86">
              <a:extLst>
                <a:ext uri="{FF2B5EF4-FFF2-40B4-BE49-F238E27FC236}">
                  <a16:creationId xmlns:a16="http://schemas.microsoft.com/office/drawing/2014/main" id="{BF583972-9EBE-784E-9D81-87E34B464DCA}"/>
                </a:ext>
              </a:extLst>
            </p:cNvPr>
            <p:cNvSpPr/>
            <p:nvPr/>
          </p:nvSpPr>
          <p:spPr>
            <a:xfrm>
              <a:off x="6469233" y="8187925"/>
              <a:ext cx="33778" cy="172889"/>
            </a:xfrm>
            <a:custGeom>
              <a:avLst/>
              <a:gdLst>
                <a:gd name="connsiteX0" fmla="*/ 6193 w 33778"/>
                <a:gd name="connsiteY0" fmla="*/ 174171 h 172888"/>
                <a:gd name="connsiteX1" fmla="*/ 0 w 33778"/>
                <a:gd name="connsiteY1" fmla="*/ 2956 h 172888"/>
                <a:gd name="connsiteX2" fmla="*/ 34003 w 33778"/>
                <a:gd name="connsiteY2" fmla="*/ 0 h 172888"/>
                <a:gd name="connsiteX3" fmla="*/ 37100 w 33778"/>
                <a:gd name="connsiteY3" fmla="*/ 144613 h 172888"/>
                <a:gd name="connsiteX4" fmla="*/ 6193 w 33778"/>
                <a:gd name="connsiteY4" fmla="*/ 174171 h 17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172888">
                  <a:moveTo>
                    <a:pt x="6193" y="174171"/>
                  </a:moveTo>
                  <a:lnTo>
                    <a:pt x="0" y="2956"/>
                  </a:lnTo>
                  <a:lnTo>
                    <a:pt x="34003" y="0"/>
                  </a:lnTo>
                  <a:lnTo>
                    <a:pt x="37100" y="144613"/>
                  </a:lnTo>
                  <a:lnTo>
                    <a:pt x="6193" y="174171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8" name="Voľný tvar 87">
              <a:extLst>
                <a:ext uri="{FF2B5EF4-FFF2-40B4-BE49-F238E27FC236}">
                  <a16:creationId xmlns:a16="http://schemas.microsoft.com/office/drawing/2014/main" id="{7B2415A5-4BCE-FC44-9369-1D7011AF7C36}"/>
                </a:ext>
              </a:extLst>
            </p:cNvPr>
            <p:cNvSpPr/>
            <p:nvPr/>
          </p:nvSpPr>
          <p:spPr>
            <a:xfrm>
              <a:off x="6382760" y="8370909"/>
              <a:ext cx="118224" cy="329046"/>
            </a:xfrm>
            <a:custGeom>
              <a:avLst/>
              <a:gdLst>
                <a:gd name="connsiteX0" fmla="*/ 46333 w 118224"/>
                <a:gd name="connsiteY0" fmla="*/ 0 h 329046"/>
                <a:gd name="connsiteX1" fmla="*/ 123573 w 118224"/>
                <a:gd name="connsiteY1" fmla="*/ 0 h 329046"/>
                <a:gd name="connsiteX2" fmla="*/ 74144 w 118224"/>
                <a:gd name="connsiteY2" fmla="*/ 177127 h 329046"/>
                <a:gd name="connsiteX3" fmla="*/ 0 w 118224"/>
                <a:gd name="connsiteY3" fmla="*/ 333564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224" h="329046">
                  <a:moveTo>
                    <a:pt x="46333" y="0"/>
                  </a:moveTo>
                  <a:lnTo>
                    <a:pt x="123573" y="0"/>
                  </a:lnTo>
                  <a:lnTo>
                    <a:pt x="74144" y="177127"/>
                  </a:lnTo>
                  <a:cubicBezTo>
                    <a:pt x="62434" y="237583"/>
                    <a:pt x="36368" y="288892"/>
                    <a:pt x="0" y="333564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9" name="Voľný tvar 88">
              <a:extLst>
                <a:ext uri="{FF2B5EF4-FFF2-40B4-BE49-F238E27FC236}">
                  <a16:creationId xmlns:a16="http://schemas.microsoft.com/office/drawing/2014/main" id="{2D4C0F32-969D-8345-8B73-F7F95B6536A2}"/>
                </a:ext>
              </a:extLst>
            </p:cNvPr>
            <p:cNvSpPr/>
            <p:nvPr/>
          </p:nvSpPr>
          <p:spPr>
            <a:xfrm>
              <a:off x="6441422" y="8202705"/>
              <a:ext cx="185781" cy="496358"/>
            </a:xfrm>
            <a:custGeom>
              <a:avLst/>
              <a:gdLst>
                <a:gd name="connsiteX0" fmla="*/ 188427 w 185781"/>
                <a:gd name="connsiteY0" fmla="*/ 0 h 496358"/>
                <a:gd name="connsiteX1" fmla="*/ 58718 w 185781"/>
                <a:gd name="connsiteY1" fmla="*/ 404393 h 496358"/>
                <a:gd name="connsiteX2" fmla="*/ 0 w 185781"/>
                <a:gd name="connsiteY2" fmla="*/ 501768 h 496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781" h="496358">
                  <a:moveTo>
                    <a:pt x="188427" y="0"/>
                  </a:moveTo>
                  <a:lnTo>
                    <a:pt x="58718" y="404393"/>
                  </a:lnTo>
                  <a:cubicBezTo>
                    <a:pt x="39126" y="468473"/>
                    <a:pt x="19591" y="472711"/>
                    <a:pt x="0" y="501768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0" name="Voľný tvar 89">
              <a:extLst>
                <a:ext uri="{FF2B5EF4-FFF2-40B4-BE49-F238E27FC236}">
                  <a16:creationId xmlns:a16="http://schemas.microsoft.com/office/drawing/2014/main" id="{B8D08AE6-633A-2C4C-B4AE-6FB00EE2EA7C}"/>
                </a:ext>
              </a:extLst>
            </p:cNvPr>
            <p:cNvSpPr/>
            <p:nvPr/>
          </p:nvSpPr>
          <p:spPr>
            <a:xfrm>
              <a:off x="6857557" y="8562815"/>
              <a:ext cx="112595" cy="139426"/>
            </a:xfrm>
            <a:custGeom>
              <a:avLst/>
              <a:gdLst>
                <a:gd name="connsiteX0" fmla="*/ 7108 w 112594"/>
                <a:gd name="connsiteY0" fmla="*/ 141657 h 139426"/>
                <a:gd name="connsiteX1" fmla="*/ 31823 w 112594"/>
                <a:gd name="connsiteY1" fmla="*/ 0 h 139426"/>
                <a:gd name="connsiteX2" fmla="*/ 115199 w 112594"/>
                <a:gd name="connsiteY2" fmla="*/ 144613 h 139426"/>
                <a:gd name="connsiteX3" fmla="*/ 7108 w 112594"/>
                <a:gd name="connsiteY3" fmla="*/ 141657 h 13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4" h="139426">
                  <a:moveTo>
                    <a:pt x="7108" y="141657"/>
                  </a:moveTo>
                  <a:cubicBezTo>
                    <a:pt x="-11752" y="63355"/>
                    <a:pt x="10542" y="32291"/>
                    <a:pt x="31823" y="0"/>
                  </a:cubicBezTo>
                  <a:cubicBezTo>
                    <a:pt x="55580" y="75067"/>
                    <a:pt x="83222" y="124591"/>
                    <a:pt x="115199" y="144613"/>
                  </a:cubicBezTo>
                  <a:lnTo>
                    <a:pt x="7108" y="141657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1" name="Voľný tvar 90">
              <a:extLst>
                <a:ext uri="{FF2B5EF4-FFF2-40B4-BE49-F238E27FC236}">
                  <a16:creationId xmlns:a16="http://schemas.microsoft.com/office/drawing/2014/main" id="{843625FD-DC8A-2A40-8834-37A24EBAC355}"/>
                </a:ext>
              </a:extLst>
            </p:cNvPr>
            <p:cNvSpPr/>
            <p:nvPr/>
          </p:nvSpPr>
          <p:spPr>
            <a:xfrm>
              <a:off x="6886283" y="8500798"/>
              <a:ext cx="5630" cy="61348"/>
            </a:xfrm>
            <a:custGeom>
              <a:avLst/>
              <a:gdLst>
                <a:gd name="connsiteX0" fmla="*/ 6193 w 5629"/>
                <a:gd name="connsiteY0" fmla="*/ 62017 h 61347"/>
                <a:gd name="connsiteX1" fmla="*/ 0 w 5629"/>
                <a:gd name="connsiteY1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61347">
                  <a:moveTo>
                    <a:pt x="6193" y="6201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2" name="Voľný tvar 91">
              <a:extLst>
                <a:ext uri="{FF2B5EF4-FFF2-40B4-BE49-F238E27FC236}">
                  <a16:creationId xmlns:a16="http://schemas.microsoft.com/office/drawing/2014/main" id="{C5AF6C82-83C0-BE4D-865D-8A2EFED0B017}"/>
                </a:ext>
              </a:extLst>
            </p:cNvPr>
            <p:cNvSpPr/>
            <p:nvPr/>
          </p:nvSpPr>
          <p:spPr>
            <a:xfrm>
              <a:off x="6435229" y="8314859"/>
              <a:ext cx="39408" cy="44616"/>
            </a:xfrm>
            <a:custGeom>
              <a:avLst/>
              <a:gdLst>
                <a:gd name="connsiteX0" fmla="*/ 0 w 39408"/>
                <a:gd name="connsiteY0" fmla="*/ 47238 h 44616"/>
                <a:gd name="connsiteX1" fmla="*/ 40196 w 39408"/>
                <a:gd name="connsiteY1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408" h="44616">
                  <a:moveTo>
                    <a:pt x="0" y="47238"/>
                  </a:moveTo>
                  <a:lnTo>
                    <a:pt x="4019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3" name="Voľný tvar 92">
              <a:extLst>
                <a:ext uri="{FF2B5EF4-FFF2-40B4-BE49-F238E27FC236}">
                  <a16:creationId xmlns:a16="http://schemas.microsoft.com/office/drawing/2014/main" id="{D43CDF42-5356-BC4D-B8B9-E3CC762C5017}"/>
                </a:ext>
              </a:extLst>
            </p:cNvPr>
            <p:cNvSpPr/>
            <p:nvPr/>
          </p:nvSpPr>
          <p:spPr>
            <a:xfrm>
              <a:off x="6503237" y="8193837"/>
              <a:ext cx="365933" cy="390394"/>
            </a:xfrm>
            <a:custGeom>
              <a:avLst/>
              <a:gdLst>
                <a:gd name="connsiteX0" fmla="*/ 0 w 365932"/>
                <a:gd name="connsiteY0" fmla="*/ 67873 h 390394"/>
                <a:gd name="connsiteX1" fmla="*/ 46333 w 365932"/>
                <a:gd name="connsiteY1" fmla="*/ 0 h 390394"/>
                <a:gd name="connsiteX2" fmla="*/ 123573 w 365932"/>
                <a:gd name="connsiteY2" fmla="*/ 8868 h 390394"/>
                <a:gd name="connsiteX3" fmla="*/ 370662 w 365932"/>
                <a:gd name="connsiteY3" fmla="*/ 392569 h 390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32" h="390394">
                  <a:moveTo>
                    <a:pt x="0" y="67873"/>
                  </a:moveTo>
                  <a:lnTo>
                    <a:pt x="46333" y="0"/>
                  </a:lnTo>
                  <a:lnTo>
                    <a:pt x="123573" y="8868"/>
                  </a:lnTo>
                  <a:lnTo>
                    <a:pt x="370662" y="39256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4" name="Voľný tvar 93">
              <a:extLst>
                <a:ext uri="{FF2B5EF4-FFF2-40B4-BE49-F238E27FC236}">
                  <a16:creationId xmlns:a16="http://schemas.microsoft.com/office/drawing/2014/main" id="{C45D4C49-5328-9640-9525-AB15A068631F}"/>
                </a:ext>
              </a:extLst>
            </p:cNvPr>
            <p:cNvSpPr/>
            <p:nvPr/>
          </p:nvSpPr>
          <p:spPr>
            <a:xfrm>
              <a:off x="6648427" y="8568671"/>
              <a:ext cx="84446" cy="61348"/>
            </a:xfrm>
            <a:custGeom>
              <a:avLst/>
              <a:gdLst>
                <a:gd name="connsiteX0" fmla="*/ 0 w 84445"/>
                <a:gd name="connsiteY0" fmla="*/ 0 h 61347"/>
                <a:gd name="connsiteX1" fmla="*/ 15426 w 84445"/>
                <a:gd name="connsiteY1" fmla="*/ 62017 h 61347"/>
                <a:gd name="connsiteX2" fmla="*/ 89569 w 84445"/>
                <a:gd name="connsiteY2" fmla="*/ 59061 h 61347"/>
                <a:gd name="connsiteX3" fmla="*/ 61758 w 84445"/>
                <a:gd name="connsiteY3" fmla="*/ 295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445" h="61347">
                  <a:moveTo>
                    <a:pt x="0" y="0"/>
                  </a:moveTo>
                  <a:lnTo>
                    <a:pt x="15426" y="62017"/>
                  </a:lnTo>
                  <a:lnTo>
                    <a:pt x="89569" y="59061"/>
                  </a:lnTo>
                  <a:lnTo>
                    <a:pt x="61758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5" name="Voľný tvar 94">
              <a:extLst>
                <a:ext uri="{FF2B5EF4-FFF2-40B4-BE49-F238E27FC236}">
                  <a16:creationId xmlns:a16="http://schemas.microsoft.com/office/drawing/2014/main" id="{52F0E2FD-6D26-6948-9140-BBB3144D7659}"/>
                </a:ext>
              </a:extLst>
            </p:cNvPr>
            <p:cNvSpPr/>
            <p:nvPr/>
          </p:nvSpPr>
          <p:spPr>
            <a:xfrm>
              <a:off x="6676238" y="8633644"/>
              <a:ext cx="45038" cy="33462"/>
            </a:xfrm>
            <a:custGeom>
              <a:avLst/>
              <a:gdLst>
                <a:gd name="connsiteX0" fmla="*/ 0 w 45037"/>
                <a:gd name="connsiteY0" fmla="*/ 5912 h 33462"/>
                <a:gd name="connsiteX1" fmla="*/ 0 w 45037"/>
                <a:gd name="connsiteY1" fmla="*/ 35414 h 33462"/>
                <a:gd name="connsiteX2" fmla="*/ 49429 w 45037"/>
                <a:gd name="connsiteY2" fmla="*/ 32459 h 33462"/>
                <a:gd name="connsiteX3" fmla="*/ 49429 w 45037"/>
                <a:gd name="connsiteY3" fmla="*/ 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33462">
                  <a:moveTo>
                    <a:pt x="0" y="5912"/>
                  </a:moveTo>
                  <a:lnTo>
                    <a:pt x="0" y="35414"/>
                  </a:lnTo>
                  <a:lnTo>
                    <a:pt x="49429" y="32459"/>
                  </a:lnTo>
                  <a:lnTo>
                    <a:pt x="49429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6" name="Voľný tvar 95">
              <a:extLst>
                <a:ext uri="{FF2B5EF4-FFF2-40B4-BE49-F238E27FC236}">
                  <a16:creationId xmlns:a16="http://schemas.microsoft.com/office/drawing/2014/main" id="{74D2758E-EB7C-F14F-BA9B-7E1BC67CB189}"/>
                </a:ext>
              </a:extLst>
            </p:cNvPr>
            <p:cNvSpPr/>
            <p:nvPr/>
          </p:nvSpPr>
          <p:spPr>
            <a:xfrm>
              <a:off x="6391993" y="8698561"/>
              <a:ext cx="579862" cy="27885"/>
            </a:xfrm>
            <a:custGeom>
              <a:avLst/>
              <a:gdLst>
                <a:gd name="connsiteX0" fmla="*/ 477007 w 579862"/>
                <a:gd name="connsiteY0" fmla="*/ 5410 h 27885"/>
                <a:gd name="connsiteX1" fmla="*/ 53426 w 579862"/>
                <a:gd name="connsiteY1" fmla="*/ 3346 h 27885"/>
                <a:gd name="connsiteX2" fmla="*/ 0 w 579862"/>
                <a:gd name="connsiteY2" fmla="*/ 2454 h 27885"/>
                <a:gd name="connsiteX3" fmla="*/ 6193 w 579862"/>
                <a:gd name="connsiteY3" fmla="*/ 29503 h 27885"/>
                <a:gd name="connsiteX4" fmla="*/ 52525 w 579862"/>
                <a:gd name="connsiteY4" fmla="*/ 23647 h 27885"/>
                <a:gd name="connsiteX5" fmla="*/ 583860 w 579862"/>
                <a:gd name="connsiteY5" fmla="*/ 23647 h 27885"/>
                <a:gd name="connsiteX6" fmla="*/ 580763 w 579862"/>
                <a:gd name="connsiteY6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9862" h="27885">
                  <a:moveTo>
                    <a:pt x="477007" y="5410"/>
                  </a:moveTo>
                  <a:lnTo>
                    <a:pt x="53426" y="3346"/>
                  </a:lnTo>
                  <a:lnTo>
                    <a:pt x="0" y="2454"/>
                  </a:lnTo>
                  <a:lnTo>
                    <a:pt x="6193" y="29503"/>
                  </a:lnTo>
                  <a:lnTo>
                    <a:pt x="52525" y="23647"/>
                  </a:lnTo>
                  <a:lnTo>
                    <a:pt x="583860" y="23647"/>
                  </a:lnTo>
                  <a:lnTo>
                    <a:pt x="58076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7" name="Voľný tvar 96">
              <a:extLst>
                <a:ext uri="{FF2B5EF4-FFF2-40B4-BE49-F238E27FC236}">
                  <a16:creationId xmlns:a16="http://schemas.microsoft.com/office/drawing/2014/main" id="{22D3D251-0B9F-E143-9AC5-B33D8E940BB5}"/>
                </a:ext>
              </a:extLst>
            </p:cNvPr>
            <p:cNvSpPr/>
            <p:nvPr/>
          </p:nvSpPr>
          <p:spPr>
            <a:xfrm>
              <a:off x="6620616" y="8232207"/>
              <a:ext cx="22519" cy="5577"/>
            </a:xfrm>
            <a:custGeom>
              <a:avLst/>
              <a:gdLst>
                <a:gd name="connsiteX0" fmla="*/ 0 w 22518"/>
                <a:gd name="connsiteY0" fmla="*/ 2956 h 0"/>
                <a:gd name="connsiteX1" fmla="*/ 24715 w 2251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518">
                  <a:moveTo>
                    <a:pt x="0" y="2956"/>
                  </a:moveTo>
                  <a:lnTo>
                    <a:pt x="2471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8" name="Voľný tvar 97">
              <a:extLst>
                <a:ext uri="{FF2B5EF4-FFF2-40B4-BE49-F238E27FC236}">
                  <a16:creationId xmlns:a16="http://schemas.microsoft.com/office/drawing/2014/main" id="{6B302121-093D-5548-BFAF-9A31C77AF0B2}"/>
                </a:ext>
              </a:extLst>
            </p:cNvPr>
            <p:cNvSpPr/>
            <p:nvPr/>
          </p:nvSpPr>
          <p:spPr>
            <a:xfrm>
              <a:off x="6629849" y="8131876"/>
              <a:ext cx="5630" cy="66925"/>
            </a:xfrm>
            <a:custGeom>
              <a:avLst/>
              <a:gdLst>
                <a:gd name="connsiteX0" fmla="*/ 3096 w 0"/>
                <a:gd name="connsiteY0" fmla="*/ 67873 h 66924"/>
                <a:gd name="connsiteX1" fmla="*/ 0 w 0"/>
                <a:gd name="connsiteY1" fmla="*/ 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6924">
                  <a:moveTo>
                    <a:pt x="3096" y="67873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9" name="Voľný tvar 98">
              <a:extLst>
                <a:ext uri="{FF2B5EF4-FFF2-40B4-BE49-F238E27FC236}">
                  <a16:creationId xmlns:a16="http://schemas.microsoft.com/office/drawing/2014/main" id="{CF2AC984-6F2C-0F4D-9F47-C50EDD6E0EDB}"/>
                </a:ext>
              </a:extLst>
            </p:cNvPr>
            <p:cNvSpPr/>
            <p:nvPr/>
          </p:nvSpPr>
          <p:spPr>
            <a:xfrm>
              <a:off x="6543377" y="8123008"/>
              <a:ext cx="5630" cy="61348"/>
            </a:xfrm>
            <a:custGeom>
              <a:avLst/>
              <a:gdLst>
                <a:gd name="connsiteX0" fmla="*/ 3096 w 5629"/>
                <a:gd name="connsiteY0" fmla="*/ 64917 h 61347"/>
                <a:gd name="connsiteX1" fmla="*/ 0 w 5629"/>
                <a:gd name="connsiteY1" fmla="*/ 0 h 61347"/>
                <a:gd name="connsiteX2" fmla="*/ 9289 w 5629"/>
                <a:gd name="connsiteY2" fmla="*/ 295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" h="61347">
                  <a:moveTo>
                    <a:pt x="3096" y="64917"/>
                  </a:moveTo>
                  <a:lnTo>
                    <a:pt x="0" y="0"/>
                  </a:lnTo>
                  <a:lnTo>
                    <a:pt x="9289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0" name="Voľný tvar 99">
              <a:extLst>
                <a:ext uri="{FF2B5EF4-FFF2-40B4-BE49-F238E27FC236}">
                  <a16:creationId xmlns:a16="http://schemas.microsoft.com/office/drawing/2014/main" id="{DEB9BFEF-BB1A-1B48-A91B-9FA2581549A1}"/>
                </a:ext>
              </a:extLst>
            </p:cNvPr>
            <p:cNvSpPr/>
            <p:nvPr/>
          </p:nvSpPr>
          <p:spPr>
            <a:xfrm>
              <a:off x="6642235" y="8571627"/>
              <a:ext cx="22519" cy="89233"/>
            </a:xfrm>
            <a:custGeom>
              <a:avLst/>
              <a:gdLst>
                <a:gd name="connsiteX0" fmla="*/ 0 w 22518"/>
                <a:gd name="connsiteY0" fmla="*/ 0 h 89232"/>
                <a:gd name="connsiteX1" fmla="*/ 6193 w 22518"/>
                <a:gd name="connsiteY1" fmla="*/ 67929 h 89232"/>
                <a:gd name="connsiteX2" fmla="*/ 27811 w 22518"/>
                <a:gd name="connsiteY2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18" h="89232">
                  <a:moveTo>
                    <a:pt x="0" y="0"/>
                  </a:moveTo>
                  <a:lnTo>
                    <a:pt x="6193" y="67929"/>
                  </a:lnTo>
                  <a:lnTo>
                    <a:pt x="27811" y="9447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1" name="Voľný tvar 100">
              <a:extLst>
                <a:ext uri="{FF2B5EF4-FFF2-40B4-BE49-F238E27FC236}">
                  <a16:creationId xmlns:a16="http://schemas.microsoft.com/office/drawing/2014/main" id="{9B0805A7-07FE-094F-B455-E7D0405B8A61}"/>
                </a:ext>
              </a:extLst>
            </p:cNvPr>
            <p:cNvSpPr/>
            <p:nvPr/>
          </p:nvSpPr>
          <p:spPr>
            <a:xfrm>
              <a:off x="5307707" y="8503754"/>
              <a:ext cx="309635" cy="340201"/>
            </a:xfrm>
            <a:custGeom>
              <a:avLst/>
              <a:gdLst>
                <a:gd name="connsiteX0" fmla="*/ 0 w 309635"/>
                <a:gd name="connsiteY0" fmla="*/ 321740 h 340200"/>
                <a:gd name="connsiteX1" fmla="*/ 315096 w 309635"/>
                <a:gd name="connsiteY1" fmla="*/ 324696 h 340200"/>
                <a:gd name="connsiteX2" fmla="*/ 160616 w 309635"/>
                <a:gd name="connsiteY2" fmla="*/ 0 h 340200"/>
                <a:gd name="connsiteX3" fmla="*/ 0 w 309635"/>
                <a:gd name="connsiteY3" fmla="*/ 321740 h 34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635" h="340200">
                  <a:moveTo>
                    <a:pt x="0" y="321740"/>
                  </a:moveTo>
                  <a:cubicBezTo>
                    <a:pt x="130272" y="351633"/>
                    <a:pt x="225527" y="341428"/>
                    <a:pt x="315096" y="324696"/>
                  </a:cubicBezTo>
                  <a:cubicBezTo>
                    <a:pt x="229412" y="232786"/>
                    <a:pt x="198955" y="114497"/>
                    <a:pt x="160616" y="0"/>
                  </a:cubicBezTo>
                  <a:cubicBezTo>
                    <a:pt x="121940" y="110426"/>
                    <a:pt x="107922" y="226038"/>
                    <a:pt x="0" y="321740"/>
                  </a:cubicBez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2" name="Voľný tvar 101">
              <a:extLst>
                <a:ext uri="{FF2B5EF4-FFF2-40B4-BE49-F238E27FC236}">
                  <a16:creationId xmlns:a16="http://schemas.microsoft.com/office/drawing/2014/main" id="{2D1B7FA9-AC7D-644E-BC78-ECC9B3D5B5FB}"/>
                </a:ext>
              </a:extLst>
            </p:cNvPr>
            <p:cNvSpPr/>
            <p:nvPr/>
          </p:nvSpPr>
          <p:spPr>
            <a:xfrm>
              <a:off x="5313900" y="8822539"/>
              <a:ext cx="304005" cy="33462"/>
            </a:xfrm>
            <a:custGeom>
              <a:avLst/>
              <a:gdLst>
                <a:gd name="connsiteX0" fmla="*/ 0 w 304005"/>
                <a:gd name="connsiteY0" fmla="*/ 0 h 33462"/>
                <a:gd name="connsiteX1" fmla="*/ 3096 w 304005"/>
                <a:gd name="connsiteY1" fmla="*/ 23591 h 33462"/>
                <a:gd name="connsiteX2" fmla="*/ 305807 w 304005"/>
                <a:gd name="connsiteY2" fmla="*/ 23591 h 33462"/>
                <a:gd name="connsiteX3" fmla="*/ 308903 w 304005"/>
                <a:gd name="connsiteY3" fmla="*/ 2956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005" h="33462">
                  <a:moveTo>
                    <a:pt x="0" y="0"/>
                  </a:moveTo>
                  <a:lnTo>
                    <a:pt x="3096" y="23591"/>
                  </a:lnTo>
                  <a:cubicBezTo>
                    <a:pt x="96888" y="40601"/>
                    <a:pt x="195633" y="45843"/>
                    <a:pt x="305807" y="23591"/>
                  </a:cubicBezTo>
                  <a:lnTo>
                    <a:pt x="308903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3" name="Voľný tvar 102">
              <a:extLst>
                <a:ext uri="{FF2B5EF4-FFF2-40B4-BE49-F238E27FC236}">
                  <a16:creationId xmlns:a16="http://schemas.microsoft.com/office/drawing/2014/main" id="{636F26B9-C594-8A47-BF30-00CD0294C4A1}"/>
                </a:ext>
              </a:extLst>
            </p:cNvPr>
            <p:cNvSpPr/>
            <p:nvPr/>
          </p:nvSpPr>
          <p:spPr>
            <a:xfrm>
              <a:off x="4872135" y="8831406"/>
              <a:ext cx="456008" cy="27885"/>
            </a:xfrm>
            <a:custGeom>
              <a:avLst/>
              <a:gdLst>
                <a:gd name="connsiteX0" fmla="*/ 450998 w 456008"/>
                <a:gd name="connsiteY0" fmla="*/ 17679 h 27885"/>
                <a:gd name="connsiteX1" fmla="*/ 0 w 456008"/>
                <a:gd name="connsiteY1" fmla="*/ 0 h 27885"/>
                <a:gd name="connsiteX2" fmla="*/ 0 w 456008"/>
                <a:gd name="connsiteY2" fmla="*/ 20635 h 27885"/>
                <a:gd name="connsiteX3" fmla="*/ 460287 w 456008"/>
                <a:gd name="connsiteY3" fmla="*/ 32458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008" h="27885">
                  <a:moveTo>
                    <a:pt x="450998" y="17679"/>
                  </a:moveTo>
                  <a:lnTo>
                    <a:pt x="0" y="0"/>
                  </a:lnTo>
                  <a:lnTo>
                    <a:pt x="0" y="20635"/>
                  </a:lnTo>
                  <a:lnTo>
                    <a:pt x="460287" y="3245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4" name="Voľný tvar 103">
              <a:extLst>
                <a:ext uri="{FF2B5EF4-FFF2-40B4-BE49-F238E27FC236}">
                  <a16:creationId xmlns:a16="http://schemas.microsoft.com/office/drawing/2014/main" id="{BBB7F77A-7C1E-2A42-A070-816E031641FA}"/>
                </a:ext>
              </a:extLst>
            </p:cNvPr>
            <p:cNvSpPr/>
            <p:nvPr/>
          </p:nvSpPr>
          <p:spPr>
            <a:xfrm>
              <a:off x="5598088" y="8852041"/>
              <a:ext cx="838830" cy="22308"/>
            </a:xfrm>
            <a:custGeom>
              <a:avLst/>
              <a:gdLst>
                <a:gd name="connsiteX0" fmla="*/ 0 w 838829"/>
                <a:gd name="connsiteY0" fmla="*/ 5912 h 22308"/>
                <a:gd name="connsiteX1" fmla="*/ 837141 w 838829"/>
                <a:gd name="connsiteY1" fmla="*/ 2956 h 22308"/>
                <a:gd name="connsiteX2" fmla="*/ 840237 w 838829"/>
                <a:gd name="connsiteY2" fmla="*/ 0 h 22308"/>
                <a:gd name="connsiteX3" fmla="*/ 837141 w 838829"/>
                <a:gd name="connsiteY3" fmla="*/ 17735 h 22308"/>
                <a:gd name="connsiteX4" fmla="*/ 0 w 838829"/>
                <a:gd name="connsiteY4" fmla="*/ 26603 h 22308"/>
                <a:gd name="connsiteX5" fmla="*/ 0 w 838829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8829" h="22308">
                  <a:moveTo>
                    <a:pt x="0" y="5912"/>
                  </a:moveTo>
                  <a:lnTo>
                    <a:pt x="837141" y="2956"/>
                  </a:lnTo>
                  <a:lnTo>
                    <a:pt x="840237" y="0"/>
                  </a:lnTo>
                  <a:lnTo>
                    <a:pt x="837141" y="17735"/>
                  </a:lnTo>
                  <a:lnTo>
                    <a:pt x="0" y="26603"/>
                  </a:lnTo>
                  <a:lnTo>
                    <a:pt x="0" y="591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5" name="Voľný tvar 104">
              <a:extLst>
                <a:ext uri="{FF2B5EF4-FFF2-40B4-BE49-F238E27FC236}">
                  <a16:creationId xmlns:a16="http://schemas.microsoft.com/office/drawing/2014/main" id="{3140B7DA-0661-C141-B0E3-2D404EB48A6E}"/>
                </a:ext>
              </a:extLst>
            </p:cNvPr>
            <p:cNvSpPr/>
            <p:nvPr/>
          </p:nvSpPr>
          <p:spPr>
            <a:xfrm>
              <a:off x="6407475" y="8725163"/>
              <a:ext cx="22519" cy="122695"/>
            </a:xfrm>
            <a:custGeom>
              <a:avLst/>
              <a:gdLst>
                <a:gd name="connsiteX0" fmla="*/ 27755 w 22518"/>
                <a:gd name="connsiteY0" fmla="*/ 123922 h 122695"/>
                <a:gd name="connsiteX1" fmla="*/ 0 w 22518"/>
                <a:gd name="connsiteY1" fmla="*/ 0 h 12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518" h="122695">
                  <a:moveTo>
                    <a:pt x="27755" y="123922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6" name="Voľný tvar 105">
              <a:extLst>
                <a:ext uri="{FF2B5EF4-FFF2-40B4-BE49-F238E27FC236}">
                  <a16:creationId xmlns:a16="http://schemas.microsoft.com/office/drawing/2014/main" id="{F27DC1BC-0B53-8C43-A565-83F0702F93C2}"/>
                </a:ext>
              </a:extLst>
            </p:cNvPr>
            <p:cNvSpPr/>
            <p:nvPr/>
          </p:nvSpPr>
          <p:spPr>
            <a:xfrm>
              <a:off x="6858472" y="8725163"/>
              <a:ext cx="101335" cy="217505"/>
            </a:xfrm>
            <a:custGeom>
              <a:avLst/>
              <a:gdLst>
                <a:gd name="connsiteX0" fmla="*/ 98858 w 101335"/>
                <a:gd name="connsiteY0" fmla="*/ 0 h 217505"/>
                <a:gd name="connsiteX1" fmla="*/ 101955 w 101335"/>
                <a:gd name="connsiteY1" fmla="*/ 150525 h 217505"/>
                <a:gd name="connsiteX2" fmla="*/ 52525 w 101335"/>
                <a:gd name="connsiteY2" fmla="*/ 221353 h 217505"/>
                <a:gd name="connsiteX3" fmla="*/ 6193 w 101335"/>
                <a:gd name="connsiteY3" fmla="*/ 153481 h 217505"/>
                <a:gd name="connsiteX4" fmla="*/ 0 w 101335"/>
                <a:gd name="connsiteY4" fmla="*/ 0 h 217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335" h="217505">
                  <a:moveTo>
                    <a:pt x="98858" y="0"/>
                  </a:moveTo>
                  <a:lnTo>
                    <a:pt x="101955" y="150525"/>
                  </a:lnTo>
                  <a:lnTo>
                    <a:pt x="52525" y="221353"/>
                  </a:lnTo>
                  <a:lnTo>
                    <a:pt x="6193" y="153481"/>
                  </a:ln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7" name="Voľný tvar 106">
              <a:extLst>
                <a:ext uri="{FF2B5EF4-FFF2-40B4-BE49-F238E27FC236}">
                  <a16:creationId xmlns:a16="http://schemas.microsoft.com/office/drawing/2014/main" id="{A2C547FF-9065-854A-A671-AEB7C3139426}"/>
                </a:ext>
              </a:extLst>
            </p:cNvPr>
            <p:cNvSpPr/>
            <p:nvPr/>
          </p:nvSpPr>
          <p:spPr>
            <a:xfrm>
              <a:off x="6935713" y="8919970"/>
              <a:ext cx="5630" cy="485204"/>
            </a:xfrm>
            <a:custGeom>
              <a:avLst/>
              <a:gdLst>
                <a:gd name="connsiteX0" fmla="*/ 0 w 5629"/>
                <a:gd name="connsiteY0" fmla="*/ 0 h 485204"/>
                <a:gd name="connsiteX1" fmla="*/ 9233 w 5629"/>
                <a:gd name="connsiteY1" fmla="*/ 486989 h 485204"/>
                <a:gd name="connsiteX2" fmla="*/ 3096 w 5629"/>
                <a:gd name="connsiteY2" fmla="*/ 475221 h 485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" h="485204">
                  <a:moveTo>
                    <a:pt x="0" y="0"/>
                  </a:moveTo>
                  <a:lnTo>
                    <a:pt x="9233" y="486989"/>
                  </a:lnTo>
                  <a:lnTo>
                    <a:pt x="3096" y="47522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8" name="Voľný tvar 107">
              <a:extLst>
                <a:ext uri="{FF2B5EF4-FFF2-40B4-BE49-F238E27FC236}">
                  <a16:creationId xmlns:a16="http://schemas.microsoft.com/office/drawing/2014/main" id="{F4C45EBB-9871-2247-AFEB-9D9AC11F29B4}"/>
                </a:ext>
              </a:extLst>
            </p:cNvPr>
            <p:cNvSpPr/>
            <p:nvPr/>
          </p:nvSpPr>
          <p:spPr>
            <a:xfrm>
              <a:off x="6935713" y="8872732"/>
              <a:ext cx="242078" cy="234236"/>
            </a:xfrm>
            <a:custGeom>
              <a:avLst/>
              <a:gdLst>
                <a:gd name="connsiteX0" fmla="*/ 0 w 242078"/>
                <a:gd name="connsiteY0" fmla="*/ 236133 h 234236"/>
                <a:gd name="connsiteX1" fmla="*/ 247145 w 242078"/>
                <a:gd name="connsiteY1" fmla="*/ 230221 h 234236"/>
                <a:gd name="connsiteX2" fmla="*/ 27811 w 242078"/>
                <a:gd name="connsiteY2" fmla="*/ 0 h 234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2078" h="234236">
                  <a:moveTo>
                    <a:pt x="0" y="236133"/>
                  </a:moveTo>
                  <a:lnTo>
                    <a:pt x="247145" y="230221"/>
                  </a:lnTo>
                  <a:lnTo>
                    <a:pt x="2781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9" name="Voľný tvar 108">
              <a:extLst>
                <a:ext uri="{FF2B5EF4-FFF2-40B4-BE49-F238E27FC236}">
                  <a16:creationId xmlns:a16="http://schemas.microsoft.com/office/drawing/2014/main" id="{FF4E9E3D-797C-CA43-B382-862989C6680F}"/>
                </a:ext>
              </a:extLst>
            </p:cNvPr>
            <p:cNvSpPr/>
            <p:nvPr/>
          </p:nvSpPr>
          <p:spPr>
            <a:xfrm>
              <a:off x="6957331" y="8618865"/>
              <a:ext cx="106965" cy="356932"/>
            </a:xfrm>
            <a:custGeom>
              <a:avLst/>
              <a:gdLst>
                <a:gd name="connsiteX0" fmla="*/ 111187 w 106964"/>
                <a:gd name="connsiteY0" fmla="*/ 357155 h 356931"/>
                <a:gd name="connsiteX1" fmla="*/ 108091 w 106964"/>
                <a:gd name="connsiteY1" fmla="*/ 38370 h 356931"/>
                <a:gd name="connsiteX2" fmla="*/ 80336 w 106964"/>
                <a:gd name="connsiteY2" fmla="*/ 0 h 356931"/>
                <a:gd name="connsiteX3" fmla="*/ 27811 w 106964"/>
                <a:gd name="connsiteY3" fmla="*/ 0 h 356931"/>
                <a:gd name="connsiteX4" fmla="*/ 0 w 106964"/>
                <a:gd name="connsiteY4" fmla="*/ 35414 h 356931"/>
                <a:gd name="connsiteX5" fmla="*/ 105051 w 106964"/>
                <a:gd name="connsiteY5" fmla="*/ 35414 h 356931"/>
                <a:gd name="connsiteX6" fmla="*/ 9289 w 106964"/>
                <a:gd name="connsiteY6" fmla="*/ 35414 h 356931"/>
                <a:gd name="connsiteX7" fmla="*/ 12329 w 106964"/>
                <a:gd name="connsiteY7" fmla="*/ 79696 h 356931"/>
                <a:gd name="connsiteX8" fmla="*/ 21618 w 106964"/>
                <a:gd name="connsiteY8" fmla="*/ 79696 h 356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964" h="356931">
                  <a:moveTo>
                    <a:pt x="111187" y="357155"/>
                  </a:moveTo>
                  <a:lnTo>
                    <a:pt x="108091" y="38370"/>
                  </a:lnTo>
                  <a:lnTo>
                    <a:pt x="80336" y="0"/>
                  </a:lnTo>
                  <a:lnTo>
                    <a:pt x="27811" y="0"/>
                  </a:lnTo>
                  <a:lnTo>
                    <a:pt x="0" y="35414"/>
                  </a:lnTo>
                  <a:lnTo>
                    <a:pt x="105051" y="35414"/>
                  </a:lnTo>
                  <a:lnTo>
                    <a:pt x="9289" y="35414"/>
                  </a:lnTo>
                  <a:lnTo>
                    <a:pt x="12329" y="79696"/>
                  </a:lnTo>
                  <a:lnTo>
                    <a:pt x="21618" y="7969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0" name="Voľný tvar 109">
              <a:extLst>
                <a:ext uri="{FF2B5EF4-FFF2-40B4-BE49-F238E27FC236}">
                  <a16:creationId xmlns:a16="http://schemas.microsoft.com/office/drawing/2014/main" id="{AA2121A7-8125-0643-9A11-744017C88618}"/>
                </a:ext>
              </a:extLst>
            </p:cNvPr>
            <p:cNvSpPr/>
            <p:nvPr/>
          </p:nvSpPr>
          <p:spPr>
            <a:xfrm>
              <a:off x="6969660" y="8722207"/>
              <a:ext cx="5630" cy="161735"/>
            </a:xfrm>
            <a:custGeom>
              <a:avLst/>
              <a:gdLst>
                <a:gd name="connsiteX0" fmla="*/ 0 w 0"/>
                <a:gd name="connsiteY0" fmla="*/ 0 h 161734"/>
                <a:gd name="connsiteX1" fmla="*/ 0 w 0"/>
                <a:gd name="connsiteY1" fmla="*/ 162292 h 161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1734">
                  <a:moveTo>
                    <a:pt x="0" y="0"/>
                  </a:moveTo>
                  <a:lnTo>
                    <a:pt x="0" y="16229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1" name="Voľný tvar 110">
              <a:extLst>
                <a:ext uri="{FF2B5EF4-FFF2-40B4-BE49-F238E27FC236}">
                  <a16:creationId xmlns:a16="http://schemas.microsoft.com/office/drawing/2014/main" id="{1AFFEA3F-556F-6245-ADEF-5258DC2D637E}"/>
                </a:ext>
              </a:extLst>
            </p:cNvPr>
            <p:cNvSpPr/>
            <p:nvPr/>
          </p:nvSpPr>
          <p:spPr>
            <a:xfrm>
              <a:off x="7148854" y="9105909"/>
              <a:ext cx="11259" cy="245391"/>
            </a:xfrm>
            <a:custGeom>
              <a:avLst/>
              <a:gdLst>
                <a:gd name="connsiteX0" fmla="*/ 0 w 11259"/>
                <a:gd name="connsiteY0" fmla="*/ 0 h 245390"/>
                <a:gd name="connsiteX1" fmla="*/ 12385 w 11259"/>
                <a:gd name="connsiteY1" fmla="*/ 247956 h 24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59" h="245390">
                  <a:moveTo>
                    <a:pt x="0" y="0"/>
                  </a:moveTo>
                  <a:lnTo>
                    <a:pt x="12385" y="247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2" name="Voľný tvar 111">
              <a:extLst>
                <a:ext uri="{FF2B5EF4-FFF2-40B4-BE49-F238E27FC236}">
                  <a16:creationId xmlns:a16="http://schemas.microsoft.com/office/drawing/2014/main" id="{1E791D77-9051-064E-8257-9415579FE9C4}"/>
                </a:ext>
              </a:extLst>
            </p:cNvPr>
            <p:cNvSpPr/>
            <p:nvPr/>
          </p:nvSpPr>
          <p:spPr>
            <a:xfrm>
              <a:off x="6461520" y="8734923"/>
              <a:ext cx="495416" cy="89233"/>
            </a:xfrm>
            <a:custGeom>
              <a:avLst/>
              <a:gdLst>
                <a:gd name="connsiteX0" fmla="*/ 500258 w 495416"/>
                <a:gd name="connsiteY0" fmla="*/ 85552 h 89232"/>
                <a:gd name="connsiteX1" fmla="*/ 4391 w 495416"/>
                <a:gd name="connsiteY1" fmla="*/ 89735 h 89232"/>
                <a:gd name="connsiteX2" fmla="*/ 0 w 495416"/>
                <a:gd name="connsiteY2" fmla="*/ 2063 h 89232"/>
                <a:gd name="connsiteX3" fmla="*/ 493671 w 495416"/>
                <a:gd name="connsiteY3" fmla="*/ 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5416" h="89232">
                  <a:moveTo>
                    <a:pt x="500258" y="85552"/>
                  </a:moveTo>
                  <a:cubicBezTo>
                    <a:pt x="500258" y="85552"/>
                    <a:pt x="13117" y="89735"/>
                    <a:pt x="4391" y="89735"/>
                  </a:cubicBezTo>
                  <a:lnTo>
                    <a:pt x="0" y="2063"/>
                  </a:lnTo>
                  <a:lnTo>
                    <a:pt x="49367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3" name="Voľný tvar 112">
              <a:extLst>
                <a:ext uri="{FF2B5EF4-FFF2-40B4-BE49-F238E27FC236}">
                  <a16:creationId xmlns:a16="http://schemas.microsoft.com/office/drawing/2014/main" id="{75D93C7C-FC95-034A-8DC7-C788E3FE4B8E}"/>
                </a:ext>
              </a:extLst>
            </p:cNvPr>
            <p:cNvSpPr/>
            <p:nvPr/>
          </p:nvSpPr>
          <p:spPr>
            <a:xfrm>
              <a:off x="6476833" y="8747444"/>
              <a:ext cx="45038" cy="61348"/>
            </a:xfrm>
            <a:custGeom>
              <a:avLst/>
              <a:gdLst>
                <a:gd name="connsiteX0" fmla="*/ 0 w 45037"/>
                <a:gd name="connsiteY0" fmla="*/ 64722 h 61347"/>
                <a:gd name="connsiteX1" fmla="*/ 43687 w 45037"/>
                <a:gd name="connsiteY1" fmla="*/ 62602 h 61347"/>
                <a:gd name="connsiteX2" fmla="*/ 45882 w 45037"/>
                <a:gd name="connsiteY2" fmla="*/ 14639 h 61347"/>
                <a:gd name="connsiteX3" fmla="*/ 0 w 45037"/>
                <a:gd name="connsiteY3" fmla="*/ 14639 h 61347"/>
                <a:gd name="connsiteX4" fmla="*/ 0 w 45037"/>
                <a:gd name="connsiteY4" fmla="*/ 6472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22"/>
                  </a:moveTo>
                  <a:lnTo>
                    <a:pt x="43687" y="62602"/>
                  </a:lnTo>
                  <a:lnTo>
                    <a:pt x="45882" y="14639"/>
                  </a:lnTo>
                  <a:cubicBezTo>
                    <a:pt x="33891" y="-7724"/>
                    <a:pt x="17734" y="-1813"/>
                    <a:pt x="0" y="14639"/>
                  </a:cubicBezTo>
                  <a:lnTo>
                    <a:pt x="0" y="6472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4" name="Voľný tvar 113">
              <a:extLst>
                <a:ext uri="{FF2B5EF4-FFF2-40B4-BE49-F238E27FC236}">
                  <a16:creationId xmlns:a16="http://schemas.microsoft.com/office/drawing/2014/main" id="{7933099F-5DCB-294B-8818-BE45C24EDBF8}"/>
                </a:ext>
              </a:extLst>
            </p:cNvPr>
            <p:cNvSpPr/>
            <p:nvPr/>
          </p:nvSpPr>
          <p:spPr>
            <a:xfrm>
              <a:off x="6550020" y="8750586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26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26" y="14620"/>
                  </a:lnTo>
                  <a:cubicBezTo>
                    <a:pt x="33891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5" name="Voľný tvar 114">
              <a:extLst>
                <a:ext uri="{FF2B5EF4-FFF2-40B4-BE49-F238E27FC236}">
                  <a16:creationId xmlns:a16="http://schemas.microsoft.com/office/drawing/2014/main" id="{872F9035-4374-2B42-82E9-2D837C4BAF52}"/>
                </a:ext>
              </a:extLst>
            </p:cNvPr>
            <p:cNvSpPr/>
            <p:nvPr/>
          </p:nvSpPr>
          <p:spPr>
            <a:xfrm>
              <a:off x="6633002" y="8750586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947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6" name="Voľný tvar 115">
              <a:extLst>
                <a:ext uri="{FF2B5EF4-FFF2-40B4-BE49-F238E27FC236}">
                  <a16:creationId xmlns:a16="http://schemas.microsoft.com/office/drawing/2014/main" id="{DA889109-1299-D54D-9CBC-507C10C4C7E4}"/>
                </a:ext>
              </a:extLst>
            </p:cNvPr>
            <p:cNvSpPr/>
            <p:nvPr/>
          </p:nvSpPr>
          <p:spPr>
            <a:xfrm>
              <a:off x="6711649" y="8748489"/>
              <a:ext cx="45038" cy="61348"/>
            </a:xfrm>
            <a:custGeom>
              <a:avLst/>
              <a:gdLst>
                <a:gd name="connsiteX0" fmla="*/ 0 w 45037"/>
                <a:gd name="connsiteY0" fmla="*/ 64736 h 61347"/>
                <a:gd name="connsiteX1" fmla="*/ 43687 w 45037"/>
                <a:gd name="connsiteY1" fmla="*/ 62616 h 61347"/>
                <a:gd name="connsiteX2" fmla="*/ 45882 w 45037"/>
                <a:gd name="connsiteY2" fmla="*/ 14598 h 61347"/>
                <a:gd name="connsiteX3" fmla="*/ 0 w 45037"/>
                <a:gd name="connsiteY3" fmla="*/ 14598 h 61347"/>
                <a:gd name="connsiteX4" fmla="*/ 0 w 45037"/>
                <a:gd name="connsiteY4" fmla="*/ 6473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36"/>
                  </a:moveTo>
                  <a:lnTo>
                    <a:pt x="43687" y="62616"/>
                  </a:lnTo>
                  <a:lnTo>
                    <a:pt x="45882" y="14598"/>
                  </a:lnTo>
                  <a:cubicBezTo>
                    <a:pt x="33891" y="-7710"/>
                    <a:pt x="17733" y="-1799"/>
                    <a:pt x="0" y="14598"/>
                  </a:cubicBezTo>
                  <a:lnTo>
                    <a:pt x="0" y="6473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7" name="Voľný tvar 116">
              <a:extLst>
                <a:ext uri="{FF2B5EF4-FFF2-40B4-BE49-F238E27FC236}">
                  <a16:creationId xmlns:a16="http://schemas.microsoft.com/office/drawing/2014/main" id="{1CBAE67F-986E-234A-BDC2-F010420F53D9}"/>
                </a:ext>
              </a:extLst>
            </p:cNvPr>
            <p:cNvSpPr/>
            <p:nvPr/>
          </p:nvSpPr>
          <p:spPr>
            <a:xfrm>
              <a:off x="6788101" y="8746403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891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8" name="Voľný tvar 117">
              <a:extLst>
                <a:ext uri="{FF2B5EF4-FFF2-40B4-BE49-F238E27FC236}">
                  <a16:creationId xmlns:a16="http://schemas.microsoft.com/office/drawing/2014/main" id="{5197B34A-7D4E-2B40-B174-36F07F17B3E2}"/>
                </a:ext>
              </a:extLst>
            </p:cNvPr>
            <p:cNvSpPr/>
            <p:nvPr/>
          </p:nvSpPr>
          <p:spPr>
            <a:xfrm>
              <a:off x="6879809" y="8742221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947" y="-7744"/>
                    <a:pt x="17790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9" name="Voľný tvar 118">
              <a:extLst>
                <a:ext uri="{FF2B5EF4-FFF2-40B4-BE49-F238E27FC236}">
                  <a16:creationId xmlns:a16="http://schemas.microsoft.com/office/drawing/2014/main" id="{76428630-1031-8141-AFA9-A548B6317508}"/>
                </a:ext>
              </a:extLst>
            </p:cNvPr>
            <p:cNvSpPr/>
            <p:nvPr/>
          </p:nvSpPr>
          <p:spPr>
            <a:xfrm>
              <a:off x="6563081" y="9013036"/>
              <a:ext cx="45038" cy="89233"/>
            </a:xfrm>
            <a:custGeom>
              <a:avLst/>
              <a:gdLst>
                <a:gd name="connsiteX0" fmla="*/ 0 w 45037"/>
                <a:gd name="connsiteY0" fmla="*/ 91813 h 89232"/>
                <a:gd name="connsiteX1" fmla="*/ 43687 w 45037"/>
                <a:gd name="connsiteY1" fmla="*/ 88857 h 89232"/>
                <a:gd name="connsiteX2" fmla="*/ 45882 w 45037"/>
                <a:gd name="connsiteY2" fmla="*/ 20761 h 89232"/>
                <a:gd name="connsiteX3" fmla="*/ 0 w 45037"/>
                <a:gd name="connsiteY3" fmla="*/ 20761 h 89232"/>
                <a:gd name="connsiteX4" fmla="*/ 0 w 45037"/>
                <a:gd name="connsiteY4" fmla="*/ 91813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13"/>
                  </a:moveTo>
                  <a:lnTo>
                    <a:pt x="43687" y="88857"/>
                  </a:lnTo>
                  <a:lnTo>
                    <a:pt x="45882" y="20761"/>
                  </a:lnTo>
                  <a:cubicBezTo>
                    <a:pt x="33947" y="-10972"/>
                    <a:pt x="17790" y="-2551"/>
                    <a:pt x="0" y="20761"/>
                  </a:cubicBezTo>
                  <a:lnTo>
                    <a:pt x="0" y="9181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0" name="Voľný tvar 119">
              <a:extLst>
                <a:ext uri="{FF2B5EF4-FFF2-40B4-BE49-F238E27FC236}">
                  <a16:creationId xmlns:a16="http://schemas.microsoft.com/office/drawing/2014/main" id="{5E69C006-2E95-D745-9210-C85D2AF04B7B}"/>
                </a:ext>
              </a:extLst>
            </p:cNvPr>
            <p:cNvSpPr/>
            <p:nvPr/>
          </p:nvSpPr>
          <p:spPr>
            <a:xfrm>
              <a:off x="6562011" y="9047462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1" name="Voľný tvar 120">
              <a:extLst>
                <a:ext uri="{FF2B5EF4-FFF2-40B4-BE49-F238E27FC236}">
                  <a16:creationId xmlns:a16="http://schemas.microsoft.com/office/drawing/2014/main" id="{5210A323-C328-3945-B939-A8710A649E14}"/>
                </a:ext>
              </a:extLst>
            </p:cNvPr>
            <p:cNvSpPr/>
            <p:nvPr/>
          </p:nvSpPr>
          <p:spPr>
            <a:xfrm>
              <a:off x="6583854" y="9011991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2" name="Voľný tvar 121">
              <a:extLst>
                <a:ext uri="{FF2B5EF4-FFF2-40B4-BE49-F238E27FC236}">
                  <a16:creationId xmlns:a16="http://schemas.microsoft.com/office/drawing/2014/main" id="{36477148-B435-B04A-84C3-CC8F75C0A933}"/>
                </a:ext>
              </a:extLst>
            </p:cNvPr>
            <p:cNvSpPr/>
            <p:nvPr/>
          </p:nvSpPr>
          <p:spPr>
            <a:xfrm>
              <a:off x="6792436" y="9010936"/>
              <a:ext cx="45038" cy="89233"/>
            </a:xfrm>
            <a:custGeom>
              <a:avLst/>
              <a:gdLst>
                <a:gd name="connsiteX0" fmla="*/ 0 w 45037"/>
                <a:gd name="connsiteY0" fmla="*/ 91850 h 89232"/>
                <a:gd name="connsiteX1" fmla="*/ 43687 w 45037"/>
                <a:gd name="connsiteY1" fmla="*/ 88894 h 89232"/>
                <a:gd name="connsiteX2" fmla="*/ 45882 w 45037"/>
                <a:gd name="connsiteY2" fmla="*/ 20742 h 89232"/>
                <a:gd name="connsiteX3" fmla="*/ 0 w 45037"/>
                <a:gd name="connsiteY3" fmla="*/ 20742 h 89232"/>
                <a:gd name="connsiteX4" fmla="*/ 0 w 45037"/>
                <a:gd name="connsiteY4" fmla="*/ 9185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50"/>
                  </a:moveTo>
                  <a:lnTo>
                    <a:pt x="43687" y="88894"/>
                  </a:lnTo>
                  <a:lnTo>
                    <a:pt x="45882" y="20742"/>
                  </a:lnTo>
                  <a:cubicBezTo>
                    <a:pt x="33947" y="-10991"/>
                    <a:pt x="17790" y="-2514"/>
                    <a:pt x="0" y="20742"/>
                  </a:cubicBezTo>
                  <a:lnTo>
                    <a:pt x="0" y="91850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3" name="Voľný tvar 122">
              <a:extLst>
                <a:ext uri="{FF2B5EF4-FFF2-40B4-BE49-F238E27FC236}">
                  <a16:creationId xmlns:a16="http://schemas.microsoft.com/office/drawing/2014/main" id="{021BD14B-1329-1246-983E-0EA4337A298D}"/>
                </a:ext>
              </a:extLst>
            </p:cNvPr>
            <p:cNvSpPr/>
            <p:nvPr/>
          </p:nvSpPr>
          <p:spPr>
            <a:xfrm>
              <a:off x="6791366" y="9045398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4" name="Voľný tvar 123">
              <a:extLst>
                <a:ext uri="{FF2B5EF4-FFF2-40B4-BE49-F238E27FC236}">
                  <a16:creationId xmlns:a16="http://schemas.microsoft.com/office/drawing/2014/main" id="{64BD8CEE-49D7-F546-8B5B-583F89A71C3C}"/>
                </a:ext>
              </a:extLst>
            </p:cNvPr>
            <p:cNvSpPr/>
            <p:nvPr/>
          </p:nvSpPr>
          <p:spPr>
            <a:xfrm>
              <a:off x="6813210" y="900992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5" name="Voľný tvar 124">
              <a:extLst>
                <a:ext uri="{FF2B5EF4-FFF2-40B4-BE49-F238E27FC236}">
                  <a16:creationId xmlns:a16="http://schemas.microsoft.com/office/drawing/2014/main" id="{5682BF61-172F-CE41-ADC6-4814D9B1DE0D}"/>
                </a:ext>
              </a:extLst>
            </p:cNvPr>
            <p:cNvSpPr/>
            <p:nvPr/>
          </p:nvSpPr>
          <p:spPr>
            <a:xfrm>
              <a:off x="6333725" y="9284360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7 w 45037"/>
                <a:gd name="connsiteY1" fmla="*/ 88857 h 89232"/>
                <a:gd name="connsiteX2" fmla="*/ 45882 w 45037"/>
                <a:gd name="connsiteY2" fmla="*/ 20761 h 89232"/>
                <a:gd name="connsiteX3" fmla="*/ 0 w 45037"/>
                <a:gd name="connsiteY3" fmla="*/ 20761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7" y="88857"/>
                  </a:lnTo>
                  <a:lnTo>
                    <a:pt x="45882" y="20761"/>
                  </a:lnTo>
                  <a:cubicBezTo>
                    <a:pt x="33947" y="-10972"/>
                    <a:pt x="17790" y="-2551"/>
                    <a:pt x="0" y="20761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6" name="Voľný tvar 125">
              <a:extLst>
                <a:ext uri="{FF2B5EF4-FFF2-40B4-BE49-F238E27FC236}">
                  <a16:creationId xmlns:a16="http://schemas.microsoft.com/office/drawing/2014/main" id="{E4D0F7A2-DD17-2441-BF14-7211488D697A}"/>
                </a:ext>
              </a:extLst>
            </p:cNvPr>
            <p:cNvSpPr/>
            <p:nvPr/>
          </p:nvSpPr>
          <p:spPr>
            <a:xfrm>
              <a:off x="6332656" y="9318785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7" name="Voľný tvar 126">
              <a:extLst>
                <a:ext uri="{FF2B5EF4-FFF2-40B4-BE49-F238E27FC236}">
                  <a16:creationId xmlns:a16="http://schemas.microsoft.com/office/drawing/2014/main" id="{A1421F1A-99FC-334D-99F3-49E0981CAC62}"/>
                </a:ext>
              </a:extLst>
            </p:cNvPr>
            <p:cNvSpPr/>
            <p:nvPr/>
          </p:nvSpPr>
          <p:spPr>
            <a:xfrm>
              <a:off x="6354499" y="9283315"/>
              <a:ext cx="5630" cy="89233"/>
            </a:xfrm>
            <a:custGeom>
              <a:avLst/>
              <a:gdLst>
                <a:gd name="connsiteX0" fmla="*/ 2195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5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8" name="Voľný tvar 127">
              <a:extLst>
                <a:ext uri="{FF2B5EF4-FFF2-40B4-BE49-F238E27FC236}">
                  <a16:creationId xmlns:a16="http://schemas.microsoft.com/office/drawing/2014/main" id="{A99B9B8D-57AC-5649-BFE0-0190D19281DB}"/>
                </a:ext>
              </a:extLst>
            </p:cNvPr>
            <p:cNvSpPr/>
            <p:nvPr/>
          </p:nvSpPr>
          <p:spPr>
            <a:xfrm>
              <a:off x="6126214" y="9019283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6 w 45037"/>
                <a:gd name="connsiteY1" fmla="*/ 88913 h 89232"/>
                <a:gd name="connsiteX2" fmla="*/ 45882 w 45037"/>
                <a:gd name="connsiteY2" fmla="*/ 20762 h 89232"/>
                <a:gd name="connsiteX3" fmla="*/ 0 w 45037"/>
                <a:gd name="connsiteY3" fmla="*/ 20762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6" y="88913"/>
                  </a:lnTo>
                  <a:lnTo>
                    <a:pt x="45882" y="20762"/>
                  </a:lnTo>
                  <a:cubicBezTo>
                    <a:pt x="33947" y="-10972"/>
                    <a:pt x="17733" y="-2551"/>
                    <a:pt x="0" y="20762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9" name="Voľný tvar 128">
              <a:extLst>
                <a:ext uri="{FF2B5EF4-FFF2-40B4-BE49-F238E27FC236}">
                  <a16:creationId xmlns:a16="http://schemas.microsoft.com/office/drawing/2014/main" id="{D88C2AA0-5EA9-DE48-A866-9B2E2BE63876}"/>
                </a:ext>
              </a:extLst>
            </p:cNvPr>
            <p:cNvSpPr/>
            <p:nvPr/>
          </p:nvSpPr>
          <p:spPr>
            <a:xfrm>
              <a:off x="6125144" y="9053764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21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2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0" name="Voľný tvar 129">
              <a:extLst>
                <a:ext uri="{FF2B5EF4-FFF2-40B4-BE49-F238E27FC236}">
                  <a16:creationId xmlns:a16="http://schemas.microsoft.com/office/drawing/2014/main" id="{873279A7-60FD-CE46-955A-5E1F98B59648}"/>
                </a:ext>
              </a:extLst>
            </p:cNvPr>
            <p:cNvSpPr/>
            <p:nvPr/>
          </p:nvSpPr>
          <p:spPr>
            <a:xfrm>
              <a:off x="6146987" y="901823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9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1" name="Voľný tvar 130">
              <a:extLst>
                <a:ext uri="{FF2B5EF4-FFF2-40B4-BE49-F238E27FC236}">
                  <a16:creationId xmlns:a16="http://schemas.microsoft.com/office/drawing/2014/main" id="{A83B500A-ACAF-2B48-8670-2893BF84CF35}"/>
                </a:ext>
              </a:extLst>
            </p:cNvPr>
            <p:cNvSpPr/>
            <p:nvPr/>
          </p:nvSpPr>
          <p:spPr>
            <a:xfrm>
              <a:off x="5988623" y="9019283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6 w 45037"/>
                <a:gd name="connsiteY1" fmla="*/ 88913 h 89232"/>
                <a:gd name="connsiteX2" fmla="*/ 45882 w 45037"/>
                <a:gd name="connsiteY2" fmla="*/ 20762 h 89232"/>
                <a:gd name="connsiteX3" fmla="*/ 0 w 45037"/>
                <a:gd name="connsiteY3" fmla="*/ 20762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6" y="88913"/>
                  </a:lnTo>
                  <a:lnTo>
                    <a:pt x="45882" y="20762"/>
                  </a:lnTo>
                  <a:cubicBezTo>
                    <a:pt x="33891" y="-10972"/>
                    <a:pt x="17733" y="-2551"/>
                    <a:pt x="0" y="20762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2" name="Voľný tvar 131">
              <a:extLst>
                <a:ext uri="{FF2B5EF4-FFF2-40B4-BE49-F238E27FC236}">
                  <a16:creationId xmlns:a16="http://schemas.microsoft.com/office/drawing/2014/main" id="{BD03D907-65E1-C24A-A5C0-17B94847EC75}"/>
                </a:ext>
              </a:extLst>
            </p:cNvPr>
            <p:cNvSpPr/>
            <p:nvPr/>
          </p:nvSpPr>
          <p:spPr>
            <a:xfrm>
              <a:off x="5987497" y="9053764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3" name="Voľný tvar 132">
              <a:extLst>
                <a:ext uri="{FF2B5EF4-FFF2-40B4-BE49-F238E27FC236}">
                  <a16:creationId xmlns:a16="http://schemas.microsoft.com/office/drawing/2014/main" id="{CBC38AA9-BA01-C246-8387-C36015889CEB}"/>
                </a:ext>
              </a:extLst>
            </p:cNvPr>
            <p:cNvSpPr/>
            <p:nvPr/>
          </p:nvSpPr>
          <p:spPr>
            <a:xfrm>
              <a:off x="6011536" y="901823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9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4" name="Voľný tvar 133">
              <a:extLst>
                <a:ext uri="{FF2B5EF4-FFF2-40B4-BE49-F238E27FC236}">
                  <a16:creationId xmlns:a16="http://schemas.microsoft.com/office/drawing/2014/main" id="{9006A68F-4637-4742-832D-E937B6DB2EFD}"/>
                </a:ext>
              </a:extLst>
            </p:cNvPr>
            <p:cNvSpPr/>
            <p:nvPr/>
          </p:nvSpPr>
          <p:spPr>
            <a:xfrm>
              <a:off x="6544559" y="8993754"/>
              <a:ext cx="84446" cy="5577"/>
            </a:xfrm>
            <a:custGeom>
              <a:avLst/>
              <a:gdLst>
                <a:gd name="connsiteX0" fmla="*/ 0 w 84445"/>
                <a:gd name="connsiteY0" fmla="*/ 2063 h 0"/>
                <a:gd name="connsiteX1" fmla="*/ 87373 w 8444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445">
                  <a:moveTo>
                    <a:pt x="0" y="2063"/>
                  </a:moveTo>
                  <a:lnTo>
                    <a:pt x="8737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5" name="Voľný tvar 134">
              <a:extLst>
                <a:ext uri="{FF2B5EF4-FFF2-40B4-BE49-F238E27FC236}">
                  <a16:creationId xmlns:a16="http://schemas.microsoft.com/office/drawing/2014/main" id="{F74497B4-FB56-114C-A63F-5F93BA3D5805}"/>
                </a:ext>
              </a:extLst>
            </p:cNvPr>
            <p:cNvSpPr/>
            <p:nvPr/>
          </p:nvSpPr>
          <p:spPr>
            <a:xfrm>
              <a:off x="6771718" y="8991635"/>
              <a:ext cx="90076" cy="5577"/>
            </a:xfrm>
            <a:custGeom>
              <a:avLst/>
              <a:gdLst>
                <a:gd name="connsiteX0" fmla="*/ 0 w 90075"/>
                <a:gd name="connsiteY0" fmla="*/ 4183 h 0"/>
                <a:gd name="connsiteX1" fmla="*/ 93904 w 9007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075">
                  <a:moveTo>
                    <a:pt x="0" y="4183"/>
                  </a:moveTo>
                  <a:lnTo>
                    <a:pt x="9390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6" name="Voľný tvar 135">
              <a:extLst>
                <a:ext uri="{FF2B5EF4-FFF2-40B4-BE49-F238E27FC236}">
                  <a16:creationId xmlns:a16="http://schemas.microsoft.com/office/drawing/2014/main" id="{AA302D29-C57C-D540-91E6-89B02FECC671}"/>
                </a:ext>
              </a:extLst>
            </p:cNvPr>
            <p:cNvSpPr/>
            <p:nvPr/>
          </p:nvSpPr>
          <p:spPr>
            <a:xfrm>
              <a:off x="6457185" y="8872677"/>
              <a:ext cx="501046" cy="5577"/>
            </a:xfrm>
            <a:custGeom>
              <a:avLst/>
              <a:gdLst>
                <a:gd name="connsiteX0" fmla="*/ 0 w 501046"/>
                <a:gd name="connsiteY0" fmla="*/ 2063 h 0"/>
                <a:gd name="connsiteX1" fmla="*/ 502397 w 50104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046">
                  <a:moveTo>
                    <a:pt x="0" y="2063"/>
                  </a:moveTo>
                  <a:cubicBezTo>
                    <a:pt x="32765" y="2063"/>
                    <a:pt x="502397" y="0"/>
                    <a:pt x="502397" y="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7" name="Voľný tvar 136">
              <a:extLst>
                <a:ext uri="{FF2B5EF4-FFF2-40B4-BE49-F238E27FC236}">
                  <a16:creationId xmlns:a16="http://schemas.microsoft.com/office/drawing/2014/main" id="{D3D7EBE5-0123-924C-8F4E-91672147C21B}"/>
                </a:ext>
              </a:extLst>
            </p:cNvPr>
            <p:cNvSpPr/>
            <p:nvPr/>
          </p:nvSpPr>
          <p:spPr>
            <a:xfrm>
              <a:off x="6463716" y="8889352"/>
              <a:ext cx="484157" cy="5577"/>
            </a:xfrm>
            <a:custGeom>
              <a:avLst/>
              <a:gdLst>
                <a:gd name="connsiteX0" fmla="*/ 0 w 484156"/>
                <a:gd name="connsiteY0" fmla="*/ 0 h 0"/>
                <a:gd name="connsiteX1" fmla="*/ 487084 w 48415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84156">
                  <a:moveTo>
                    <a:pt x="0" y="0"/>
                  </a:moveTo>
                  <a:lnTo>
                    <a:pt x="48708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8" name="Voľný tvar 137">
              <a:extLst>
                <a:ext uri="{FF2B5EF4-FFF2-40B4-BE49-F238E27FC236}">
                  <a16:creationId xmlns:a16="http://schemas.microsoft.com/office/drawing/2014/main" id="{E2A4B24F-1654-0A4A-96C9-B993DF90A5AC}"/>
                </a:ext>
              </a:extLst>
            </p:cNvPr>
            <p:cNvSpPr/>
            <p:nvPr/>
          </p:nvSpPr>
          <p:spPr>
            <a:xfrm>
              <a:off x="6637393" y="9271325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9" name="Voľný tvar 138">
              <a:extLst>
                <a:ext uri="{FF2B5EF4-FFF2-40B4-BE49-F238E27FC236}">
                  <a16:creationId xmlns:a16="http://schemas.microsoft.com/office/drawing/2014/main" id="{6ABCD0A8-08E2-CF47-9B83-4CD003D32B07}"/>
                </a:ext>
              </a:extLst>
            </p:cNvPr>
            <p:cNvSpPr/>
            <p:nvPr/>
          </p:nvSpPr>
          <p:spPr>
            <a:xfrm>
              <a:off x="6683219" y="9269261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0" name="Voľný tvar 139">
              <a:extLst>
                <a:ext uri="{FF2B5EF4-FFF2-40B4-BE49-F238E27FC236}">
                  <a16:creationId xmlns:a16="http://schemas.microsoft.com/office/drawing/2014/main" id="{36002751-9E90-C146-9B45-E298AE1BD3D9}"/>
                </a:ext>
              </a:extLst>
            </p:cNvPr>
            <p:cNvSpPr/>
            <p:nvPr/>
          </p:nvSpPr>
          <p:spPr>
            <a:xfrm>
              <a:off x="6729101" y="9273388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1" name="Voľný tvar 140">
              <a:extLst>
                <a:ext uri="{FF2B5EF4-FFF2-40B4-BE49-F238E27FC236}">
                  <a16:creationId xmlns:a16="http://schemas.microsoft.com/office/drawing/2014/main" id="{AAACEBC9-E187-9A43-8800-B6F3DF7F0345}"/>
                </a:ext>
              </a:extLst>
            </p:cNvPr>
            <p:cNvSpPr/>
            <p:nvPr/>
          </p:nvSpPr>
          <p:spPr>
            <a:xfrm>
              <a:off x="6635197" y="9319343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2" name="Voľný tvar 141">
              <a:extLst>
                <a:ext uri="{FF2B5EF4-FFF2-40B4-BE49-F238E27FC236}">
                  <a16:creationId xmlns:a16="http://schemas.microsoft.com/office/drawing/2014/main" id="{D66C6388-DBC0-EB4D-B047-2699A650AF30}"/>
                </a:ext>
              </a:extLst>
            </p:cNvPr>
            <p:cNvSpPr/>
            <p:nvPr/>
          </p:nvSpPr>
          <p:spPr>
            <a:xfrm>
              <a:off x="6685415" y="931934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3" name="Voľný tvar 142">
              <a:extLst>
                <a:ext uri="{FF2B5EF4-FFF2-40B4-BE49-F238E27FC236}">
                  <a16:creationId xmlns:a16="http://schemas.microsoft.com/office/drawing/2014/main" id="{82586972-B9F6-D742-B411-8DF444E4015C}"/>
                </a:ext>
              </a:extLst>
            </p:cNvPr>
            <p:cNvSpPr/>
            <p:nvPr/>
          </p:nvSpPr>
          <p:spPr>
            <a:xfrm>
              <a:off x="6731297" y="931934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4" name="Voľný tvar 143">
              <a:extLst>
                <a:ext uri="{FF2B5EF4-FFF2-40B4-BE49-F238E27FC236}">
                  <a16:creationId xmlns:a16="http://schemas.microsoft.com/office/drawing/2014/main" id="{B4682016-3667-8045-9D8B-67807680B4A2}"/>
                </a:ext>
              </a:extLst>
            </p:cNvPr>
            <p:cNvSpPr/>
            <p:nvPr/>
          </p:nvSpPr>
          <p:spPr>
            <a:xfrm>
              <a:off x="6021388" y="9279690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5" name="Voľný tvar 144">
              <a:extLst>
                <a:ext uri="{FF2B5EF4-FFF2-40B4-BE49-F238E27FC236}">
                  <a16:creationId xmlns:a16="http://schemas.microsoft.com/office/drawing/2014/main" id="{9F612C5A-31F1-964F-ACF7-A470C9A3C05C}"/>
                </a:ext>
              </a:extLst>
            </p:cNvPr>
            <p:cNvSpPr/>
            <p:nvPr/>
          </p:nvSpPr>
          <p:spPr>
            <a:xfrm>
              <a:off x="6067270" y="9277571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6" name="Voľný tvar 145">
              <a:extLst>
                <a:ext uri="{FF2B5EF4-FFF2-40B4-BE49-F238E27FC236}">
                  <a16:creationId xmlns:a16="http://schemas.microsoft.com/office/drawing/2014/main" id="{2AC9D84F-3337-2D4D-94A1-B05BDF92CFB0}"/>
                </a:ext>
              </a:extLst>
            </p:cNvPr>
            <p:cNvSpPr/>
            <p:nvPr/>
          </p:nvSpPr>
          <p:spPr>
            <a:xfrm>
              <a:off x="6113096" y="9281754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7" name="Voľný tvar 146">
              <a:extLst>
                <a:ext uri="{FF2B5EF4-FFF2-40B4-BE49-F238E27FC236}">
                  <a16:creationId xmlns:a16="http://schemas.microsoft.com/office/drawing/2014/main" id="{B5722A16-A0AB-8746-8526-3434236B2B20}"/>
                </a:ext>
              </a:extLst>
            </p:cNvPr>
            <p:cNvSpPr/>
            <p:nvPr/>
          </p:nvSpPr>
          <p:spPr>
            <a:xfrm>
              <a:off x="6019192" y="9327653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8" name="Voľný tvar 147">
              <a:extLst>
                <a:ext uri="{FF2B5EF4-FFF2-40B4-BE49-F238E27FC236}">
                  <a16:creationId xmlns:a16="http://schemas.microsoft.com/office/drawing/2014/main" id="{0EF09A1E-C8DF-B246-984C-9AE589381BAF}"/>
                </a:ext>
              </a:extLst>
            </p:cNvPr>
            <p:cNvSpPr/>
            <p:nvPr/>
          </p:nvSpPr>
          <p:spPr>
            <a:xfrm>
              <a:off x="6069410" y="932765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9" name="Voľný tvar 148">
              <a:extLst>
                <a:ext uri="{FF2B5EF4-FFF2-40B4-BE49-F238E27FC236}">
                  <a16:creationId xmlns:a16="http://schemas.microsoft.com/office/drawing/2014/main" id="{C21D5AD9-F930-AC4D-A26F-1BDBFE1B3E81}"/>
                </a:ext>
              </a:extLst>
            </p:cNvPr>
            <p:cNvSpPr/>
            <p:nvPr/>
          </p:nvSpPr>
          <p:spPr>
            <a:xfrm>
              <a:off x="6115292" y="932765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0" name="Voľný tvar 149">
              <a:extLst>
                <a:ext uri="{FF2B5EF4-FFF2-40B4-BE49-F238E27FC236}">
                  <a16:creationId xmlns:a16="http://schemas.microsoft.com/office/drawing/2014/main" id="{6F1C3442-A78D-1E4D-A795-4090E0B86B03}"/>
                </a:ext>
              </a:extLst>
            </p:cNvPr>
            <p:cNvSpPr/>
            <p:nvPr/>
          </p:nvSpPr>
          <p:spPr>
            <a:xfrm>
              <a:off x="5073341" y="8991635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1" name="Voľný tvar 150">
              <a:extLst>
                <a:ext uri="{FF2B5EF4-FFF2-40B4-BE49-F238E27FC236}">
                  <a16:creationId xmlns:a16="http://schemas.microsoft.com/office/drawing/2014/main" id="{8ECBF30C-9695-6F4C-87BC-4B99B17BF8E9}"/>
                </a:ext>
              </a:extLst>
            </p:cNvPr>
            <p:cNvSpPr/>
            <p:nvPr/>
          </p:nvSpPr>
          <p:spPr>
            <a:xfrm>
              <a:off x="5119224" y="8989572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6 h 39039"/>
                <a:gd name="connsiteX3" fmla="*/ 0 w 28148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2" name="Voľný tvar 151">
              <a:extLst>
                <a:ext uri="{FF2B5EF4-FFF2-40B4-BE49-F238E27FC236}">
                  <a16:creationId xmlns:a16="http://schemas.microsoft.com/office/drawing/2014/main" id="{F1AFC4AF-DA18-0D48-96B6-3620DA4095D7}"/>
                </a:ext>
              </a:extLst>
            </p:cNvPr>
            <p:cNvSpPr/>
            <p:nvPr/>
          </p:nvSpPr>
          <p:spPr>
            <a:xfrm>
              <a:off x="5165106" y="8993754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3" name="Voľný tvar 152">
              <a:extLst>
                <a:ext uri="{FF2B5EF4-FFF2-40B4-BE49-F238E27FC236}">
                  <a16:creationId xmlns:a16="http://schemas.microsoft.com/office/drawing/2014/main" id="{BBC09444-3E5B-9745-8F47-7BB10B07A0F8}"/>
                </a:ext>
              </a:extLst>
            </p:cNvPr>
            <p:cNvSpPr/>
            <p:nvPr/>
          </p:nvSpPr>
          <p:spPr>
            <a:xfrm>
              <a:off x="5071202" y="9039654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4" name="Voľný tvar 153">
              <a:extLst>
                <a:ext uri="{FF2B5EF4-FFF2-40B4-BE49-F238E27FC236}">
                  <a16:creationId xmlns:a16="http://schemas.microsoft.com/office/drawing/2014/main" id="{1319A5BC-018C-D44B-9047-C604A939C6DC}"/>
                </a:ext>
              </a:extLst>
            </p:cNvPr>
            <p:cNvSpPr/>
            <p:nvPr/>
          </p:nvSpPr>
          <p:spPr>
            <a:xfrm>
              <a:off x="5121419" y="9039654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5" name="Voľný tvar 154">
              <a:extLst>
                <a:ext uri="{FF2B5EF4-FFF2-40B4-BE49-F238E27FC236}">
                  <a16:creationId xmlns:a16="http://schemas.microsoft.com/office/drawing/2014/main" id="{FFE71145-4A0A-E541-9C01-F017746EC250}"/>
                </a:ext>
              </a:extLst>
            </p:cNvPr>
            <p:cNvSpPr/>
            <p:nvPr/>
          </p:nvSpPr>
          <p:spPr>
            <a:xfrm>
              <a:off x="5167301" y="9039654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6" name="Voľný tvar 155">
              <a:extLst>
                <a:ext uri="{FF2B5EF4-FFF2-40B4-BE49-F238E27FC236}">
                  <a16:creationId xmlns:a16="http://schemas.microsoft.com/office/drawing/2014/main" id="{D83597C1-0335-774C-AD19-86F8656A6CA8}"/>
                </a:ext>
              </a:extLst>
            </p:cNvPr>
            <p:cNvSpPr/>
            <p:nvPr/>
          </p:nvSpPr>
          <p:spPr>
            <a:xfrm>
              <a:off x="6621010" y="9250466"/>
              <a:ext cx="163262" cy="5577"/>
            </a:xfrm>
            <a:custGeom>
              <a:avLst/>
              <a:gdLst>
                <a:gd name="connsiteX0" fmla="*/ 0 w 163262"/>
                <a:gd name="connsiteY0" fmla="*/ 2063 h 0"/>
                <a:gd name="connsiteX1" fmla="*/ 168160 w 16326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3262">
                  <a:moveTo>
                    <a:pt x="0" y="2063"/>
                  </a:moveTo>
                  <a:lnTo>
                    <a:pt x="16816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7" name="Voľný tvar 156">
              <a:extLst>
                <a:ext uri="{FF2B5EF4-FFF2-40B4-BE49-F238E27FC236}">
                  <a16:creationId xmlns:a16="http://schemas.microsoft.com/office/drawing/2014/main" id="{857DBA77-30A9-F84D-A9AB-BEB9A3FAC06B}"/>
                </a:ext>
              </a:extLst>
            </p:cNvPr>
            <p:cNvSpPr/>
            <p:nvPr/>
          </p:nvSpPr>
          <p:spPr>
            <a:xfrm>
              <a:off x="6002810" y="9256713"/>
              <a:ext cx="157632" cy="5577"/>
            </a:xfrm>
            <a:custGeom>
              <a:avLst/>
              <a:gdLst>
                <a:gd name="connsiteX0" fmla="*/ 0 w 157632"/>
                <a:gd name="connsiteY0" fmla="*/ 0 h 0"/>
                <a:gd name="connsiteX1" fmla="*/ 161630 w 1576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632">
                  <a:moveTo>
                    <a:pt x="0" y="0"/>
                  </a:moveTo>
                  <a:lnTo>
                    <a:pt x="1616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8" name="Voľný tvar 157">
              <a:extLst>
                <a:ext uri="{FF2B5EF4-FFF2-40B4-BE49-F238E27FC236}">
                  <a16:creationId xmlns:a16="http://schemas.microsoft.com/office/drawing/2014/main" id="{D7D90CE8-A81B-E54D-A5B2-A44D9B0E1125}"/>
                </a:ext>
              </a:extLst>
            </p:cNvPr>
            <p:cNvSpPr/>
            <p:nvPr/>
          </p:nvSpPr>
          <p:spPr>
            <a:xfrm>
              <a:off x="5974436" y="8997881"/>
              <a:ext cx="84446" cy="5577"/>
            </a:xfrm>
            <a:custGeom>
              <a:avLst/>
              <a:gdLst>
                <a:gd name="connsiteX0" fmla="*/ 0 w 84445"/>
                <a:gd name="connsiteY0" fmla="*/ 0 h 0"/>
                <a:gd name="connsiteX1" fmla="*/ 89513 w 8444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445">
                  <a:moveTo>
                    <a:pt x="0" y="0"/>
                  </a:moveTo>
                  <a:lnTo>
                    <a:pt x="8951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9" name="Voľný tvar 158">
              <a:extLst>
                <a:ext uri="{FF2B5EF4-FFF2-40B4-BE49-F238E27FC236}">
                  <a16:creationId xmlns:a16="http://schemas.microsoft.com/office/drawing/2014/main" id="{92745503-1501-824C-96E2-4825AD6E7B4A}"/>
                </a:ext>
              </a:extLst>
            </p:cNvPr>
            <p:cNvSpPr/>
            <p:nvPr/>
          </p:nvSpPr>
          <p:spPr>
            <a:xfrm>
              <a:off x="6103301" y="9000001"/>
              <a:ext cx="90076" cy="5577"/>
            </a:xfrm>
            <a:custGeom>
              <a:avLst/>
              <a:gdLst>
                <a:gd name="connsiteX0" fmla="*/ 0 w 90075"/>
                <a:gd name="connsiteY0" fmla="*/ 0 h 0"/>
                <a:gd name="connsiteX1" fmla="*/ 93904 w 9007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075">
                  <a:moveTo>
                    <a:pt x="0" y="0"/>
                  </a:moveTo>
                  <a:lnTo>
                    <a:pt x="9390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0" name="Voľný tvar 159">
              <a:extLst>
                <a:ext uri="{FF2B5EF4-FFF2-40B4-BE49-F238E27FC236}">
                  <a16:creationId xmlns:a16="http://schemas.microsoft.com/office/drawing/2014/main" id="{3FB498EF-14F3-284F-B9E4-F84DA14F0CD9}"/>
                </a:ext>
              </a:extLst>
            </p:cNvPr>
            <p:cNvSpPr/>
            <p:nvPr/>
          </p:nvSpPr>
          <p:spPr>
            <a:xfrm>
              <a:off x="5059154" y="8908898"/>
              <a:ext cx="146373" cy="195197"/>
            </a:xfrm>
            <a:custGeom>
              <a:avLst/>
              <a:gdLst>
                <a:gd name="connsiteX0" fmla="*/ 146373 w 146373"/>
                <a:gd name="connsiteY0" fmla="*/ 189203 h 195197"/>
                <a:gd name="connsiteX1" fmla="*/ 144177 w 146373"/>
                <a:gd name="connsiteY1" fmla="*/ 70245 h 195197"/>
                <a:gd name="connsiteX2" fmla="*/ 0 w 146373"/>
                <a:gd name="connsiteY2" fmla="*/ 68125 h 195197"/>
                <a:gd name="connsiteX3" fmla="*/ 0 w 146373"/>
                <a:gd name="connsiteY3" fmla="*/ 195450 h 195197"/>
                <a:gd name="connsiteX4" fmla="*/ 146373 w 146373"/>
                <a:gd name="connsiteY4" fmla="*/ 189203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373" h="195197">
                  <a:moveTo>
                    <a:pt x="146373" y="189203"/>
                  </a:moveTo>
                  <a:lnTo>
                    <a:pt x="144177" y="70245"/>
                  </a:lnTo>
                  <a:cubicBezTo>
                    <a:pt x="143108" y="11574"/>
                    <a:pt x="47064" y="-52005"/>
                    <a:pt x="0" y="68125"/>
                  </a:cubicBezTo>
                  <a:lnTo>
                    <a:pt x="0" y="195450"/>
                  </a:lnTo>
                  <a:lnTo>
                    <a:pt x="146373" y="18920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1" name="Voľný tvar 160">
              <a:extLst>
                <a:ext uri="{FF2B5EF4-FFF2-40B4-BE49-F238E27FC236}">
                  <a16:creationId xmlns:a16="http://schemas.microsoft.com/office/drawing/2014/main" id="{0D985C13-E10A-DD4E-AF21-ACB33DA078D6}"/>
                </a:ext>
              </a:extLst>
            </p:cNvPr>
            <p:cNvSpPr/>
            <p:nvPr/>
          </p:nvSpPr>
          <p:spPr>
            <a:xfrm>
              <a:off x="5118154" y="8939490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5482 h 33462"/>
                <a:gd name="connsiteX3" fmla="*/ 0 w 28148"/>
                <a:gd name="connsiteY3" fmla="*/ 35482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5482"/>
                  </a:lnTo>
                  <a:lnTo>
                    <a:pt x="0" y="3548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2" name="Voľný tvar 161">
              <a:extLst>
                <a:ext uri="{FF2B5EF4-FFF2-40B4-BE49-F238E27FC236}">
                  <a16:creationId xmlns:a16="http://schemas.microsoft.com/office/drawing/2014/main" id="{821C5366-33BD-4244-A55E-947155BA98D0}"/>
                </a:ext>
              </a:extLst>
            </p:cNvPr>
            <p:cNvSpPr/>
            <p:nvPr/>
          </p:nvSpPr>
          <p:spPr>
            <a:xfrm>
              <a:off x="5406452" y="9229608"/>
              <a:ext cx="22519" cy="44616"/>
            </a:xfrm>
            <a:custGeom>
              <a:avLst/>
              <a:gdLst>
                <a:gd name="connsiteX0" fmla="*/ 0 w 22518"/>
                <a:gd name="connsiteY0" fmla="*/ 0 h 44616"/>
                <a:gd name="connsiteX1" fmla="*/ 24028 w 22518"/>
                <a:gd name="connsiteY1" fmla="*/ 0 h 44616"/>
                <a:gd name="connsiteX2" fmla="*/ 24028 w 22518"/>
                <a:gd name="connsiteY2" fmla="*/ 45917 h 44616"/>
                <a:gd name="connsiteX3" fmla="*/ 0 w 22518"/>
                <a:gd name="connsiteY3" fmla="*/ 45917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44616">
                  <a:moveTo>
                    <a:pt x="0" y="0"/>
                  </a:moveTo>
                  <a:lnTo>
                    <a:pt x="24028" y="0"/>
                  </a:lnTo>
                  <a:lnTo>
                    <a:pt x="24028" y="45917"/>
                  </a:lnTo>
                  <a:lnTo>
                    <a:pt x="0" y="4591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3" name="Voľný tvar 162">
              <a:extLst>
                <a:ext uri="{FF2B5EF4-FFF2-40B4-BE49-F238E27FC236}">
                  <a16:creationId xmlns:a16="http://schemas.microsoft.com/office/drawing/2014/main" id="{53B5E643-BA0A-AD41-AD81-B3FC071C5E41}"/>
                </a:ext>
              </a:extLst>
            </p:cNvPr>
            <p:cNvSpPr/>
            <p:nvPr/>
          </p:nvSpPr>
          <p:spPr>
            <a:xfrm>
              <a:off x="5347509" y="9018795"/>
              <a:ext cx="11259" cy="94810"/>
            </a:xfrm>
            <a:custGeom>
              <a:avLst/>
              <a:gdLst>
                <a:gd name="connsiteX0" fmla="*/ 0 w 11259"/>
                <a:gd name="connsiteY0" fmla="*/ 0 h 94809"/>
                <a:gd name="connsiteX1" fmla="*/ 15290 w 11259"/>
                <a:gd name="connsiteY1" fmla="*/ 0 h 94809"/>
                <a:gd name="connsiteX2" fmla="*/ 15290 w 11259"/>
                <a:gd name="connsiteY2" fmla="*/ 98095 h 94809"/>
                <a:gd name="connsiteX3" fmla="*/ 0 w 11259"/>
                <a:gd name="connsiteY3" fmla="*/ 98095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94809">
                  <a:moveTo>
                    <a:pt x="0" y="0"/>
                  </a:moveTo>
                  <a:lnTo>
                    <a:pt x="15290" y="0"/>
                  </a:lnTo>
                  <a:lnTo>
                    <a:pt x="15290" y="98095"/>
                  </a:lnTo>
                  <a:lnTo>
                    <a:pt x="0" y="9809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4" name="Voľný tvar 163">
              <a:extLst>
                <a:ext uri="{FF2B5EF4-FFF2-40B4-BE49-F238E27FC236}">
                  <a16:creationId xmlns:a16="http://schemas.microsoft.com/office/drawing/2014/main" id="{D0B7F988-AE97-B845-9902-DD6C3733FC91}"/>
                </a:ext>
              </a:extLst>
            </p:cNvPr>
            <p:cNvSpPr/>
            <p:nvPr/>
          </p:nvSpPr>
          <p:spPr>
            <a:xfrm>
              <a:off x="5565943" y="9045900"/>
              <a:ext cx="11259" cy="72502"/>
            </a:xfrm>
            <a:custGeom>
              <a:avLst/>
              <a:gdLst>
                <a:gd name="connsiteX0" fmla="*/ 0 w 11259"/>
                <a:gd name="connsiteY0" fmla="*/ 0 h 72501"/>
                <a:gd name="connsiteX1" fmla="*/ 13106 w 11259"/>
                <a:gd name="connsiteY1" fmla="*/ 0 h 72501"/>
                <a:gd name="connsiteX2" fmla="*/ 13106 w 11259"/>
                <a:gd name="connsiteY2" fmla="*/ 77225 h 72501"/>
                <a:gd name="connsiteX3" fmla="*/ 0 w 11259"/>
                <a:gd name="connsiteY3" fmla="*/ 77225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72501">
                  <a:moveTo>
                    <a:pt x="0" y="0"/>
                  </a:moveTo>
                  <a:lnTo>
                    <a:pt x="13106" y="0"/>
                  </a:lnTo>
                  <a:lnTo>
                    <a:pt x="13106" y="77225"/>
                  </a:lnTo>
                  <a:lnTo>
                    <a:pt x="0" y="7722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5" name="Voľný tvar 164">
              <a:extLst>
                <a:ext uri="{FF2B5EF4-FFF2-40B4-BE49-F238E27FC236}">
                  <a16:creationId xmlns:a16="http://schemas.microsoft.com/office/drawing/2014/main" id="{AD444B8A-2F96-964F-B99F-7A75EBF00F1B}"/>
                </a:ext>
              </a:extLst>
            </p:cNvPr>
            <p:cNvSpPr/>
            <p:nvPr/>
          </p:nvSpPr>
          <p:spPr>
            <a:xfrm>
              <a:off x="5675159" y="8995818"/>
              <a:ext cx="16889" cy="39039"/>
            </a:xfrm>
            <a:custGeom>
              <a:avLst/>
              <a:gdLst>
                <a:gd name="connsiteX0" fmla="*/ 0 w 16889"/>
                <a:gd name="connsiteY0" fmla="*/ 0 h 39039"/>
                <a:gd name="connsiteX1" fmla="*/ 19660 w 16889"/>
                <a:gd name="connsiteY1" fmla="*/ 0 h 39039"/>
                <a:gd name="connsiteX2" fmla="*/ 19660 w 16889"/>
                <a:gd name="connsiteY2" fmla="*/ 39656 h 39039"/>
                <a:gd name="connsiteX3" fmla="*/ 0 w 16889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9039">
                  <a:moveTo>
                    <a:pt x="0" y="0"/>
                  </a:moveTo>
                  <a:lnTo>
                    <a:pt x="19660" y="0"/>
                  </a:lnTo>
                  <a:lnTo>
                    <a:pt x="19660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6" name="Voľný tvar 165">
              <a:extLst>
                <a:ext uri="{FF2B5EF4-FFF2-40B4-BE49-F238E27FC236}">
                  <a16:creationId xmlns:a16="http://schemas.microsoft.com/office/drawing/2014/main" id="{73BFA145-564D-9B40-9186-8C189C9E06A8}"/>
                </a:ext>
              </a:extLst>
            </p:cNvPr>
            <p:cNvSpPr/>
            <p:nvPr/>
          </p:nvSpPr>
          <p:spPr>
            <a:xfrm>
              <a:off x="5707924" y="8995818"/>
              <a:ext cx="16889" cy="33462"/>
            </a:xfrm>
            <a:custGeom>
              <a:avLst/>
              <a:gdLst>
                <a:gd name="connsiteX0" fmla="*/ 0 w 16889"/>
                <a:gd name="connsiteY0" fmla="*/ 0 h 33462"/>
                <a:gd name="connsiteX1" fmla="*/ 21844 w 16889"/>
                <a:gd name="connsiteY1" fmla="*/ 0 h 33462"/>
                <a:gd name="connsiteX2" fmla="*/ 21844 w 16889"/>
                <a:gd name="connsiteY2" fmla="*/ 35482 h 33462"/>
                <a:gd name="connsiteX3" fmla="*/ 0 w 16889"/>
                <a:gd name="connsiteY3" fmla="*/ 35482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3462">
                  <a:moveTo>
                    <a:pt x="0" y="0"/>
                  </a:moveTo>
                  <a:lnTo>
                    <a:pt x="21844" y="0"/>
                  </a:lnTo>
                  <a:lnTo>
                    <a:pt x="21844" y="35482"/>
                  </a:lnTo>
                  <a:lnTo>
                    <a:pt x="0" y="3548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7" name="Voľný tvar 166">
              <a:extLst>
                <a:ext uri="{FF2B5EF4-FFF2-40B4-BE49-F238E27FC236}">
                  <a16:creationId xmlns:a16="http://schemas.microsoft.com/office/drawing/2014/main" id="{73399FBC-3562-D74D-B114-5812EDD06908}"/>
                </a:ext>
              </a:extLst>
            </p:cNvPr>
            <p:cNvSpPr/>
            <p:nvPr/>
          </p:nvSpPr>
          <p:spPr>
            <a:xfrm>
              <a:off x="5758142" y="8993754"/>
              <a:ext cx="16889" cy="39039"/>
            </a:xfrm>
            <a:custGeom>
              <a:avLst/>
              <a:gdLst>
                <a:gd name="connsiteX0" fmla="*/ 0 w 16889"/>
                <a:gd name="connsiteY0" fmla="*/ 0 h 39039"/>
                <a:gd name="connsiteX1" fmla="*/ 17476 w 16889"/>
                <a:gd name="connsiteY1" fmla="*/ 0 h 39039"/>
                <a:gd name="connsiteX2" fmla="*/ 17476 w 16889"/>
                <a:gd name="connsiteY2" fmla="*/ 41743 h 39039"/>
                <a:gd name="connsiteX3" fmla="*/ 0 w 16889"/>
                <a:gd name="connsiteY3" fmla="*/ 4174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9039">
                  <a:moveTo>
                    <a:pt x="0" y="0"/>
                  </a:moveTo>
                  <a:lnTo>
                    <a:pt x="17476" y="0"/>
                  </a:lnTo>
                  <a:lnTo>
                    <a:pt x="17476" y="41743"/>
                  </a:lnTo>
                  <a:lnTo>
                    <a:pt x="0" y="4174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8" name="Voľný tvar 167">
              <a:extLst>
                <a:ext uri="{FF2B5EF4-FFF2-40B4-BE49-F238E27FC236}">
                  <a16:creationId xmlns:a16="http://schemas.microsoft.com/office/drawing/2014/main" id="{5E9A9A29-5518-994F-A325-41B27ACD121A}"/>
                </a:ext>
              </a:extLst>
            </p:cNvPr>
            <p:cNvSpPr/>
            <p:nvPr/>
          </p:nvSpPr>
          <p:spPr>
            <a:xfrm>
              <a:off x="5793102" y="8995818"/>
              <a:ext cx="16889" cy="33462"/>
            </a:xfrm>
            <a:custGeom>
              <a:avLst/>
              <a:gdLst>
                <a:gd name="connsiteX0" fmla="*/ 0 w 16889"/>
                <a:gd name="connsiteY0" fmla="*/ 0 h 33462"/>
                <a:gd name="connsiteX1" fmla="*/ 19660 w 16889"/>
                <a:gd name="connsiteY1" fmla="*/ 0 h 33462"/>
                <a:gd name="connsiteX2" fmla="*/ 19660 w 16889"/>
                <a:gd name="connsiteY2" fmla="*/ 37569 h 33462"/>
                <a:gd name="connsiteX3" fmla="*/ 0 w 16889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3462">
                  <a:moveTo>
                    <a:pt x="0" y="0"/>
                  </a:moveTo>
                  <a:lnTo>
                    <a:pt x="19660" y="0"/>
                  </a:lnTo>
                  <a:lnTo>
                    <a:pt x="19660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9" name="Voľný tvar 168">
              <a:extLst>
                <a:ext uri="{FF2B5EF4-FFF2-40B4-BE49-F238E27FC236}">
                  <a16:creationId xmlns:a16="http://schemas.microsoft.com/office/drawing/2014/main" id="{0FC3FAE7-C9EC-5B4D-9C00-54CE48FCD83B}"/>
                </a:ext>
              </a:extLst>
            </p:cNvPr>
            <p:cNvSpPr/>
            <p:nvPr/>
          </p:nvSpPr>
          <p:spPr>
            <a:xfrm>
              <a:off x="5836789" y="8997881"/>
              <a:ext cx="22519" cy="33462"/>
            </a:xfrm>
            <a:custGeom>
              <a:avLst/>
              <a:gdLst>
                <a:gd name="connsiteX0" fmla="*/ 0 w 22518"/>
                <a:gd name="connsiteY0" fmla="*/ 0 h 33462"/>
                <a:gd name="connsiteX1" fmla="*/ 24028 w 22518"/>
                <a:gd name="connsiteY1" fmla="*/ 0 h 33462"/>
                <a:gd name="connsiteX2" fmla="*/ 24028 w 22518"/>
                <a:gd name="connsiteY2" fmla="*/ 37569 h 33462"/>
                <a:gd name="connsiteX3" fmla="*/ 0 w 2251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33462">
                  <a:moveTo>
                    <a:pt x="0" y="0"/>
                  </a:moveTo>
                  <a:lnTo>
                    <a:pt x="24028" y="0"/>
                  </a:lnTo>
                  <a:lnTo>
                    <a:pt x="24028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0" name="Voľný tvar 169">
              <a:extLst>
                <a:ext uri="{FF2B5EF4-FFF2-40B4-BE49-F238E27FC236}">
                  <a16:creationId xmlns:a16="http://schemas.microsoft.com/office/drawing/2014/main" id="{854F7386-63A2-504B-9AEB-A36BCC1B425F}"/>
                </a:ext>
              </a:extLst>
            </p:cNvPr>
            <p:cNvSpPr/>
            <p:nvPr/>
          </p:nvSpPr>
          <p:spPr>
            <a:xfrm>
              <a:off x="5876141" y="8997881"/>
              <a:ext cx="11259" cy="39039"/>
            </a:xfrm>
            <a:custGeom>
              <a:avLst/>
              <a:gdLst>
                <a:gd name="connsiteX0" fmla="*/ 0 w 11259"/>
                <a:gd name="connsiteY0" fmla="*/ 0 h 39039"/>
                <a:gd name="connsiteX1" fmla="*/ 15290 w 11259"/>
                <a:gd name="connsiteY1" fmla="*/ 0 h 39039"/>
                <a:gd name="connsiteX2" fmla="*/ 15290 w 11259"/>
                <a:gd name="connsiteY2" fmla="*/ 39656 h 39039"/>
                <a:gd name="connsiteX3" fmla="*/ 0 w 11259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39039">
                  <a:moveTo>
                    <a:pt x="0" y="0"/>
                  </a:moveTo>
                  <a:lnTo>
                    <a:pt x="15290" y="0"/>
                  </a:lnTo>
                  <a:lnTo>
                    <a:pt x="15290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1" name="Voľný tvar 170">
              <a:extLst>
                <a:ext uri="{FF2B5EF4-FFF2-40B4-BE49-F238E27FC236}">
                  <a16:creationId xmlns:a16="http://schemas.microsoft.com/office/drawing/2014/main" id="{800FCAAE-7C91-4048-A568-D8CFBD19BB71}"/>
                </a:ext>
              </a:extLst>
            </p:cNvPr>
            <p:cNvSpPr/>
            <p:nvPr/>
          </p:nvSpPr>
          <p:spPr>
            <a:xfrm>
              <a:off x="5672964" y="9050083"/>
              <a:ext cx="22519" cy="61348"/>
            </a:xfrm>
            <a:custGeom>
              <a:avLst/>
              <a:gdLst>
                <a:gd name="connsiteX0" fmla="*/ 26213 w 22518"/>
                <a:gd name="connsiteY0" fmla="*/ 0 h 61347"/>
                <a:gd name="connsiteX1" fmla="*/ 26213 w 22518"/>
                <a:gd name="connsiteY1" fmla="*/ -2087 h 61347"/>
                <a:gd name="connsiteX2" fmla="*/ 26213 w 22518"/>
                <a:gd name="connsiteY2" fmla="*/ 0 h 61347"/>
                <a:gd name="connsiteX3" fmla="*/ 26213 w 22518"/>
                <a:gd name="connsiteY3" fmla="*/ 60525 h 61347"/>
                <a:gd name="connsiteX4" fmla="*/ 0 w 22518"/>
                <a:gd name="connsiteY4" fmla="*/ 60525 h 61347"/>
                <a:gd name="connsiteX5" fmla="*/ 0 w 22518"/>
                <a:gd name="connsiteY5" fmla="*/ 62612 h 61347"/>
                <a:gd name="connsiteX6" fmla="*/ 0 w 22518"/>
                <a:gd name="connsiteY6" fmla="*/ 60525 h 61347"/>
                <a:gd name="connsiteX7" fmla="*/ 0 w 22518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61347">
                  <a:moveTo>
                    <a:pt x="26213" y="0"/>
                  </a:moveTo>
                  <a:cubicBezTo>
                    <a:pt x="26213" y="-1153"/>
                    <a:pt x="26213" y="-2087"/>
                    <a:pt x="26213" y="-2087"/>
                  </a:cubicBezTo>
                  <a:cubicBezTo>
                    <a:pt x="26213" y="-2087"/>
                    <a:pt x="26213" y="-1153"/>
                    <a:pt x="26213" y="0"/>
                  </a:cubicBezTo>
                  <a:lnTo>
                    <a:pt x="26213" y="60525"/>
                  </a:lnTo>
                  <a:lnTo>
                    <a:pt x="0" y="60525"/>
                  </a:lnTo>
                  <a:cubicBezTo>
                    <a:pt x="0" y="61678"/>
                    <a:pt x="0" y="62612"/>
                    <a:pt x="0" y="62612"/>
                  </a:cubicBezTo>
                  <a:cubicBezTo>
                    <a:pt x="0" y="62612"/>
                    <a:pt x="0" y="61678"/>
                    <a:pt x="0" y="6052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2" name="Voľný tvar 171">
              <a:extLst>
                <a:ext uri="{FF2B5EF4-FFF2-40B4-BE49-F238E27FC236}">
                  <a16:creationId xmlns:a16="http://schemas.microsoft.com/office/drawing/2014/main" id="{AF20863D-904A-734E-A9D8-CDF14540AD04}"/>
                </a:ext>
              </a:extLst>
            </p:cNvPr>
            <p:cNvSpPr/>
            <p:nvPr/>
          </p:nvSpPr>
          <p:spPr>
            <a:xfrm>
              <a:off x="5712316" y="9050083"/>
              <a:ext cx="16889" cy="55771"/>
            </a:xfrm>
            <a:custGeom>
              <a:avLst/>
              <a:gdLst>
                <a:gd name="connsiteX0" fmla="*/ 21844 w 16889"/>
                <a:gd name="connsiteY0" fmla="*/ 0 h 55770"/>
                <a:gd name="connsiteX1" fmla="*/ 21844 w 16889"/>
                <a:gd name="connsiteY1" fmla="*/ -2087 h 55770"/>
                <a:gd name="connsiteX2" fmla="*/ 21844 w 16889"/>
                <a:gd name="connsiteY2" fmla="*/ 0 h 55770"/>
                <a:gd name="connsiteX3" fmla="*/ 21844 w 16889"/>
                <a:gd name="connsiteY3" fmla="*/ 56354 h 55770"/>
                <a:gd name="connsiteX4" fmla="*/ 0 w 16889"/>
                <a:gd name="connsiteY4" fmla="*/ 56354 h 55770"/>
                <a:gd name="connsiteX5" fmla="*/ 0 w 16889"/>
                <a:gd name="connsiteY5" fmla="*/ 58441 h 55770"/>
                <a:gd name="connsiteX6" fmla="*/ 0 w 16889"/>
                <a:gd name="connsiteY6" fmla="*/ 56354 h 55770"/>
                <a:gd name="connsiteX7" fmla="*/ 0 w 16889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55770">
                  <a:moveTo>
                    <a:pt x="21844" y="0"/>
                  </a:moveTo>
                  <a:cubicBezTo>
                    <a:pt x="21844" y="-1153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6354"/>
                  </a:lnTo>
                  <a:lnTo>
                    <a:pt x="0" y="56354"/>
                  </a:lnTo>
                  <a:cubicBezTo>
                    <a:pt x="0" y="57506"/>
                    <a:pt x="0" y="58441"/>
                    <a:pt x="0" y="58441"/>
                  </a:cubicBezTo>
                  <a:cubicBezTo>
                    <a:pt x="0" y="58441"/>
                    <a:pt x="0" y="57506"/>
                    <a:pt x="0" y="5635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3" name="Voľný tvar 172">
              <a:extLst>
                <a:ext uri="{FF2B5EF4-FFF2-40B4-BE49-F238E27FC236}">
                  <a16:creationId xmlns:a16="http://schemas.microsoft.com/office/drawing/2014/main" id="{BEA13BC6-4A5D-E742-9581-E0C949B29CCF}"/>
                </a:ext>
              </a:extLst>
            </p:cNvPr>
            <p:cNvSpPr/>
            <p:nvPr/>
          </p:nvSpPr>
          <p:spPr>
            <a:xfrm>
              <a:off x="5758142" y="9048019"/>
              <a:ext cx="11259" cy="61348"/>
            </a:xfrm>
            <a:custGeom>
              <a:avLst/>
              <a:gdLst>
                <a:gd name="connsiteX0" fmla="*/ 15291 w 11259"/>
                <a:gd name="connsiteY0" fmla="*/ 0 h 61347"/>
                <a:gd name="connsiteX1" fmla="*/ 15291 w 11259"/>
                <a:gd name="connsiteY1" fmla="*/ -2087 h 61347"/>
                <a:gd name="connsiteX2" fmla="*/ 15291 w 11259"/>
                <a:gd name="connsiteY2" fmla="*/ 0 h 61347"/>
                <a:gd name="connsiteX3" fmla="*/ 15291 w 11259"/>
                <a:gd name="connsiteY3" fmla="*/ 60525 h 61347"/>
                <a:gd name="connsiteX4" fmla="*/ 0 w 11259"/>
                <a:gd name="connsiteY4" fmla="*/ 60525 h 61347"/>
                <a:gd name="connsiteX5" fmla="*/ 0 w 11259"/>
                <a:gd name="connsiteY5" fmla="*/ 62612 h 61347"/>
                <a:gd name="connsiteX6" fmla="*/ 0 w 11259"/>
                <a:gd name="connsiteY6" fmla="*/ 60525 h 61347"/>
                <a:gd name="connsiteX7" fmla="*/ 0 w 1125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61347">
                  <a:moveTo>
                    <a:pt x="15291" y="0"/>
                  </a:moveTo>
                  <a:cubicBezTo>
                    <a:pt x="15291" y="-1153"/>
                    <a:pt x="15291" y="-2087"/>
                    <a:pt x="15291" y="-2087"/>
                  </a:cubicBezTo>
                  <a:cubicBezTo>
                    <a:pt x="15291" y="-2087"/>
                    <a:pt x="15291" y="-1153"/>
                    <a:pt x="15291" y="0"/>
                  </a:cubicBezTo>
                  <a:lnTo>
                    <a:pt x="15291" y="60525"/>
                  </a:lnTo>
                  <a:lnTo>
                    <a:pt x="0" y="60525"/>
                  </a:lnTo>
                  <a:cubicBezTo>
                    <a:pt x="0" y="61678"/>
                    <a:pt x="0" y="62612"/>
                    <a:pt x="0" y="62612"/>
                  </a:cubicBezTo>
                  <a:cubicBezTo>
                    <a:pt x="0" y="62612"/>
                    <a:pt x="0" y="61678"/>
                    <a:pt x="0" y="6052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4" name="Voľný tvar 173">
              <a:extLst>
                <a:ext uri="{FF2B5EF4-FFF2-40B4-BE49-F238E27FC236}">
                  <a16:creationId xmlns:a16="http://schemas.microsoft.com/office/drawing/2014/main" id="{FBC902A8-D5DC-DF4A-9539-00EE5776B859}"/>
                </a:ext>
              </a:extLst>
            </p:cNvPr>
            <p:cNvSpPr/>
            <p:nvPr/>
          </p:nvSpPr>
          <p:spPr>
            <a:xfrm>
              <a:off x="5788767" y="9050083"/>
              <a:ext cx="16889" cy="61348"/>
            </a:xfrm>
            <a:custGeom>
              <a:avLst/>
              <a:gdLst>
                <a:gd name="connsiteX0" fmla="*/ 21844 w 16889"/>
                <a:gd name="connsiteY0" fmla="*/ 0 h 61347"/>
                <a:gd name="connsiteX1" fmla="*/ 21844 w 16889"/>
                <a:gd name="connsiteY1" fmla="*/ -2087 h 61347"/>
                <a:gd name="connsiteX2" fmla="*/ 21844 w 16889"/>
                <a:gd name="connsiteY2" fmla="*/ 0 h 61347"/>
                <a:gd name="connsiteX3" fmla="*/ 21844 w 16889"/>
                <a:gd name="connsiteY3" fmla="*/ 58439 h 61347"/>
                <a:gd name="connsiteX4" fmla="*/ 0 w 16889"/>
                <a:gd name="connsiteY4" fmla="*/ 58439 h 61347"/>
                <a:gd name="connsiteX5" fmla="*/ 0 w 16889"/>
                <a:gd name="connsiteY5" fmla="*/ 60526 h 61347"/>
                <a:gd name="connsiteX6" fmla="*/ 0 w 16889"/>
                <a:gd name="connsiteY6" fmla="*/ 58439 h 61347"/>
                <a:gd name="connsiteX7" fmla="*/ 0 w 1688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61347">
                  <a:moveTo>
                    <a:pt x="21844" y="0"/>
                  </a:moveTo>
                  <a:cubicBezTo>
                    <a:pt x="21844" y="-1153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8439"/>
                  </a:lnTo>
                  <a:lnTo>
                    <a:pt x="0" y="58439"/>
                  </a:lnTo>
                  <a:cubicBezTo>
                    <a:pt x="0" y="59592"/>
                    <a:pt x="0" y="60526"/>
                    <a:pt x="0" y="60526"/>
                  </a:cubicBezTo>
                  <a:cubicBezTo>
                    <a:pt x="0" y="60526"/>
                    <a:pt x="0" y="59592"/>
                    <a:pt x="0" y="5843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5" name="Voľný tvar 174">
              <a:extLst>
                <a:ext uri="{FF2B5EF4-FFF2-40B4-BE49-F238E27FC236}">
                  <a16:creationId xmlns:a16="http://schemas.microsoft.com/office/drawing/2014/main" id="{46FD6B6D-2B53-8A46-B46D-373416A9189E}"/>
                </a:ext>
              </a:extLst>
            </p:cNvPr>
            <p:cNvSpPr/>
            <p:nvPr/>
          </p:nvSpPr>
          <p:spPr>
            <a:xfrm>
              <a:off x="5838985" y="9050083"/>
              <a:ext cx="22519" cy="55771"/>
            </a:xfrm>
            <a:custGeom>
              <a:avLst/>
              <a:gdLst>
                <a:gd name="connsiteX0" fmla="*/ 24028 w 22518"/>
                <a:gd name="connsiteY0" fmla="*/ 0 h 55770"/>
                <a:gd name="connsiteX1" fmla="*/ 24028 w 22518"/>
                <a:gd name="connsiteY1" fmla="*/ -2087 h 55770"/>
                <a:gd name="connsiteX2" fmla="*/ 24028 w 22518"/>
                <a:gd name="connsiteY2" fmla="*/ 0 h 55770"/>
                <a:gd name="connsiteX3" fmla="*/ 24028 w 22518"/>
                <a:gd name="connsiteY3" fmla="*/ 54268 h 55770"/>
                <a:gd name="connsiteX4" fmla="*/ 0 w 22518"/>
                <a:gd name="connsiteY4" fmla="*/ 54268 h 55770"/>
                <a:gd name="connsiteX5" fmla="*/ 0 w 22518"/>
                <a:gd name="connsiteY5" fmla="*/ 56355 h 55770"/>
                <a:gd name="connsiteX6" fmla="*/ 0 w 22518"/>
                <a:gd name="connsiteY6" fmla="*/ 54268 h 55770"/>
                <a:gd name="connsiteX7" fmla="*/ 0 w 22518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55770">
                  <a:moveTo>
                    <a:pt x="24028" y="0"/>
                  </a:moveTo>
                  <a:cubicBezTo>
                    <a:pt x="24028" y="-1153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54268"/>
                  </a:lnTo>
                  <a:lnTo>
                    <a:pt x="0" y="54268"/>
                  </a:lnTo>
                  <a:cubicBezTo>
                    <a:pt x="0" y="55420"/>
                    <a:pt x="0" y="56355"/>
                    <a:pt x="0" y="56355"/>
                  </a:cubicBezTo>
                  <a:cubicBezTo>
                    <a:pt x="0" y="56355"/>
                    <a:pt x="0" y="55420"/>
                    <a:pt x="0" y="5426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6" name="Voľný tvar 175">
              <a:extLst>
                <a:ext uri="{FF2B5EF4-FFF2-40B4-BE49-F238E27FC236}">
                  <a16:creationId xmlns:a16="http://schemas.microsoft.com/office/drawing/2014/main" id="{41D398CF-DE81-6145-B22E-0371CFEE72CE}"/>
                </a:ext>
              </a:extLst>
            </p:cNvPr>
            <p:cNvSpPr/>
            <p:nvPr/>
          </p:nvSpPr>
          <p:spPr>
            <a:xfrm>
              <a:off x="5876141" y="9056329"/>
              <a:ext cx="16889" cy="44616"/>
            </a:xfrm>
            <a:custGeom>
              <a:avLst/>
              <a:gdLst>
                <a:gd name="connsiteX0" fmla="*/ 17475 w 16889"/>
                <a:gd name="connsiteY0" fmla="*/ 0 h 44616"/>
                <a:gd name="connsiteX1" fmla="*/ 17475 w 16889"/>
                <a:gd name="connsiteY1" fmla="*/ -2087 h 44616"/>
                <a:gd name="connsiteX2" fmla="*/ 17475 w 16889"/>
                <a:gd name="connsiteY2" fmla="*/ 0 h 44616"/>
                <a:gd name="connsiteX3" fmla="*/ 17475 w 16889"/>
                <a:gd name="connsiteY3" fmla="*/ 43830 h 44616"/>
                <a:gd name="connsiteX4" fmla="*/ 0 w 16889"/>
                <a:gd name="connsiteY4" fmla="*/ 43830 h 44616"/>
                <a:gd name="connsiteX5" fmla="*/ 0 w 16889"/>
                <a:gd name="connsiteY5" fmla="*/ 45917 h 44616"/>
                <a:gd name="connsiteX6" fmla="*/ 0 w 16889"/>
                <a:gd name="connsiteY6" fmla="*/ 43830 h 44616"/>
                <a:gd name="connsiteX7" fmla="*/ 0 w 16889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44616">
                  <a:moveTo>
                    <a:pt x="17475" y="0"/>
                  </a:moveTo>
                  <a:cubicBezTo>
                    <a:pt x="17475" y="-1153"/>
                    <a:pt x="17475" y="-2087"/>
                    <a:pt x="17475" y="-2087"/>
                  </a:cubicBezTo>
                  <a:cubicBezTo>
                    <a:pt x="17475" y="-2087"/>
                    <a:pt x="17475" y="-1153"/>
                    <a:pt x="17475" y="0"/>
                  </a:cubicBezTo>
                  <a:lnTo>
                    <a:pt x="17475" y="43830"/>
                  </a:lnTo>
                  <a:lnTo>
                    <a:pt x="0" y="43830"/>
                  </a:lnTo>
                  <a:cubicBezTo>
                    <a:pt x="0" y="44983"/>
                    <a:pt x="0" y="45917"/>
                    <a:pt x="0" y="45917"/>
                  </a:cubicBezTo>
                  <a:cubicBezTo>
                    <a:pt x="0" y="45917"/>
                    <a:pt x="0" y="44983"/>
                    <a:pt x="0" y="4383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7" name="Voľný tvar 176">
              <a:extLst>
                <a:ext uri="{FF2B5EF4-FFF2-40B4-BE49-F238E27FC236}">
                  <a16:creationId xmlns:a16="http://schemas.microsoft.com/office/drawing/2014/main" id="{98F937FA-E27F-7D48-A632-6C69E550EBAD}"/>
                </a:ext>
              </a:extLst>
            </p:cNvPr>
            <p:cNvSpPr/>
            <p:nvPr/>
          </p:nvSpPr>
          <p:spPr>
            <a:xfrm>
              <a:off x="6315204" y="9022978"/>
              <a:ext cx="28149" cy="22308"/>
            </a:xfrm>
            <a:custGeom>
              <a:avLst/>
              <a:gdLst>
                <a:gd name="connsiteX0" fmla="*/ 28397 w 28148"/>
                <a:gd name="connsiteY0" fmla="*/ 0 h 22308"/>
                <a:gd name="connsiteX1" fmla="*/ 28397 w 28148"/>
                <a:gd name="connsiteY1" fmla="*/ -2087 h 22308"/>
                <a:gd name="connsiteX2" fmla="*/ 28397 w 28148"/>
                <a:gd name="connsiteY2" fmla="*/ 0 h 22308"/>
                <a:gd name="connsiteX3" fmla="*/ 28397 w 28148"/>
                <a:gd name="connsiteY3" fmla="*/ 18784 h 22308"/>
                <a:gd name="connsiteX4" fmla="*/ 0 w 28148"/>
                <a:gd name="connsiteY4" fmla="*/ 18784 h 22308"/>
                <a:gd name="connsiteX5" fmla="*/ 0 w 28148"/>
                <a:gd name="connsiteY5" fmla="*/ 20871 h 22308"/>
                <a:gd name="connsiteX6" fmla="*/ 0 w 28148"/>
                <a:gd name="connsiteY6" fmla="*/ 18784 h 22308"/>
                <a:gd name="connsiteX7" fmla="*/ 0 w 28148"/>
                <a:gd name="connsiteY7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22308">
                  <a:moveTo>
                    <a:pt x="28397" y="0"/>
                  </a:moveTo>
                  <a:cubicBezTo>
                    <a:pt x="28397" y="-1153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18784"/>
                  </a:lnTo>
                  <a:lnTo>
                    <a:pt x="0" y="18784"/>
                  </a:lnTo>
                  <a:cubicBezTo>
                    <a:pt x="0" y="19937"/>
                    <a:pt x="0" y="20871"/>
                    <a:pt x="0" y="20871"/>
                  </a:cubicBezTo>
                  <a:cubicBezTo>
                    <a:pt x="0" y="20871"/>
                    <a:pt x="0" y="19937"/>
                    <a:pt x="0" y="1878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8" name="Voľný tvar 177">
              <a:extLst>
                <a:ext uri="{FF2B5EF4-FFF2-40B4-BE49-F238E27FC236}">
                  <a16:creationId xmlns:a16="http://schemas.microsoft.com/office/drawing/2014/main" id="{46E72D7E-1B60-6F40-94DD-772E36CDC6A7}"/>
                </a:ext>
              </a:extLst>
            </p:cNvPr>
            <p:cNvSpPr/>
            <p:nvPr/>
          </p:nvSpPr>
          <p:spPr>
            <a:xfrm>
              <a:off x="6363225" y="9018795"/>
              <a:ext cx="28149" cy="22308"/>
            </a:xfrm>
            <a:custGeom>
              <a:avLst/>
              <a:gdLst>
                <a:gd name="connsiteX0" fmla="*/ 30581 w 28148"/>
                <a:gd name="connsiteY0" fmla="*/ 0 h 22308"/>
                <a:gd name="connsiteX1" fmla="*/ 30581 w 28148"/>
                <a:gd name="connsiteY1" fmla="*/ -2087 h 22308"/>
                <a:gd name="connsiteX2" fmla="*/ 30581 w 28148"/>
                <a:gd name="connsiteY2" fmla="*/ 0 h 22308"/>
                <a:gd name="connsiteX3" fmla="*/ 30581 w 28148"/>
                <a:gd name="connsiteY3" fmla="*/ 20872 h 22308"/>
                <a:gd name="connsiteX4" fmla="*/ 0 w 28148"/>
                <a:gd name="connsiteY4" fmla="*/ 20872 h 22308"/>
                <a:gd name="connsiteX5" fmla="*/ 0 w 28148"/>
                <a:gd name="connsiteY5" fmla="*/ 22959 h 22308"/>
                <a:gd name="connsiteX6" fmla="*/ 0 w 28148"/>
                <a:gd name="connsiteY6" fmla="*/ 20872 h 22308"/>
                <a:gd name="connsiteX7" fmla="*/ 0 w 28148"/>
                <a:gd name="connsiteY7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22308">
                  <a:moveTo>
                    <a:pt x="30581" y="0"/>
                  </a:moveTo>
                  <a:cubicBezTo>
                    <a:pt x="30581" y="-1153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20872"/>
                  </a:lnTo>
                  <a:lnTo>
                    <a:pt x="0" y="20872"/>
                  </a:lnTo>
                  <a:cubicBezTo>
                    <a:pt x="0" y="22024"/>
                    <a:pt x="0" y="22959"/>
                    <a:pt x="0" y="22959"/>
                  </a:cubicBezTo>
                  <a:cubicBezTo>
                    <a:pt x="0" y="22959"/>
                    <a:pt x="0" y="22024"/>
                    <a:pt x="0" y="2087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9" name="Voľný tvar 178">
              <a:extLst>
                <a:ext uri="{FF2B5EF4-FFF2-40B4-BE49-F238E27FC236}">
                  <a16:creationId xmlns:a16="http://schemas.microsoft.com/office/drawing/2014/main" id="{C2ED46C6-2A4B-FE42-B81D-498B22E72A09}"/>
                </a:ext>
              </a:extLst>
            </p:cNvPr>
            <p:cNvSpPr/>
            <p:nvPr/>
          </p:nvSpPr>
          <p:spPr>
            <a:xfrm>
              <a:off x="6315204" y="9058448"/>
              <a:ext cx="28149" cy="44616"/>
            </a:xfrm>
            <a:custGeom>
              <a:avLst/>
              <a:gdLst>
                <a:gd name="connsiteX0" fmla="*/ 30581 w 28148"/>
                <a:gd name="connsiteY0" fmla="*/ 0 h 44616"/>
                <a:gd name="connsiteX1" fmla="*/ 30581 w 28148"/>
                <a:gd name="connsiteY1" fmla="*/ -2087 h 44616"/>
                <a:gd name="connsiteX2" fmla="*/ 30581 w 28148"/>
                <a:gd name="connsiteY2" fmla="*/ 0 h 44616"/>
                <a:gd name="connsiteX3" fmla="*/ 30581 w 28148"/>
                <a:gd name="connsiteY3" fmla="*/ 41743 h 44616"/>
                <a:gd name="connsiteX4" fmla="*/ 0 w 28148"/>
                <a:gd name="connsiteY4" fmla="*/ 41743 h 44616"/>
                <a:gd name="connsiteX5" fmla="*/ 0 w 28148"/>
                <a:gd name="connsiteY5" fmla="*/ 43830 h 44616"/>
                <a:gd name="connsiteX6" fmla="*/ 0 w 28148"/>
                <a:gd name="connsiteY6" fmla="*/ 41743 h 44616"/>
                <a:gd name="connsiteX7" fmla="*/ 0 w 2814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44616">
                  <a:moveTo>
                    <a:pt x="30581" y="0"/>
                  </a:moveTo>
                  <a:cubicBezTo>
                    <a:pt x="30581" y="-1153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41743"/>
                  </a:lnTo>
                  <a:lnTo>
                    <a:pt x="0" y="41743"/>
                  </a:lnTo>
                  <a:cubicBezTo>
                    <a:pt x="0" y="42895"/>
                    <a:pt x="0" y="43830"/>
                    <a:pt x="0" y="43830"/>
                  </a:cubicBezTo>
                  <a:cubicBezTo>
                    <a:pt x="0" y="43830"/>
                    <a:pt x="0" y="42895"/>
                    <a:pt x="0" y="4174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0" name="Voľný tvar 179">
              <a:extLst>
                <a:ext uri="{FF2B5EF4-FFF2-40B4-BE49-F238E27FC236}">
                  <a16:creationId xmlns:a16="http://schemas.microsoft.com/office/drawing/2014/main" id="{7D416B33-89B2-2C4B-9E0D-649DE17DE608}"/>
                </a:ext>
              </a:extLst>
            </p:cNvPr>
            <p:cNvSpPr/>
            <p:nvPr/>
          </p:nvSpPr>
          <p:spPr>
            <a:xfrm>
              <a:off x="6363225" y="9058448"/>
              <a:ext cx="28149" cy="44616"/>
            </a:xfrm>
            <a:custGeom>
              <a:avLst/>
              <a:gdLst>
                <a:gd name="connsiteX0" fmla="*/ 32765 w 28148"/>
                <a:gd name="connsiteY0" fmla="*/ 0 h 44616"/>
                <a:gd name="connsiteX1" fmla="*/ 32765 w 28148"/>
                <a:gd name="connsiteY1" fmla="*/ -2087 h 44616"/>
                <a:gd name="connsiteX2" fmla="*/ 32765 w 28148"/>
                <a:gd name="connsiteY2" fmla="*/ 0 h 44616"/>
                <a:gd name="connsiteX3" fmla="*/ 32765 w 28148"/>
                <a:gd name="connsiteY3" fmla="*/ 41743 h 44616"/>
                <a:gd name="connsiteX4" fmla="*/ 0 w 28148"/>
                <a:gd name="connsiteY4" fmla="*/ 41743 h 44616"/>
                <a:gd name="connsiteX5" fmla="*/ 0 w 28148"/>
                <a:gd name="connsiteY5" fmla="*/ 43830 h 44616"/>
                <a:gd name="connsiteX6" fmla="*/ 0 w 28148"/>
                <a:gd name="connsiteY6" fmla="*/ 41743 h 44616"/>
                <a:gd name="connsiteX7" fmla="*/ 0 w 2814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44616">
                  <a:moveTo>
                    <a:pt x="32765" y="0"/>
                  </a:moveTo>
                  <a:cubicBezTo>
                    <a:pt x="32765" y="-1153"/>
                    <a:pt x="32765" y="-2087"/>
                    <a:pt x="32765" y="-2087"/>
                  </a:cubicBezTo>
                  <a:cubicBezTo>
                    <a:pt x="32765" y="-2087"/>
                    <a:pt x="32765" y="-1153"/>
                    <a:pt x="32765" y="0"/>
                  </a:cubicBezTo>
                  <a:lnTo>
                    <a:pt x="32765" y="41743"/>
                  </a:lnTo>
                  <a:lnTo>
                    <a:pt x="0" y="41743"/>
                  </a:lnTo>
                  <a:cubicBezTo>
                    <a:pt x="0" y="42895"/>
                    <a:pt x="0" y="43830"/>
                    <a:pt x="0" y="43830"/>
                  </a:cubicBezTo>
                  <a:cubicBezTo>
                    <a:pt x="0" y="43830"/>
                    <a:pt x="0" y="42895"/>
                    <a:pt x="0" y="4174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1" name="Voľný tvar 180">
              <a:extLst>
                <a:ext uri="{FF2B5EF4-FFF2-40B4-BE49-F238E27FC236}">
                  <a16:creationId xmlns:a16="http://schemas.microsoft.com/office/drawing/2014/main" id="{5BA394E8-5009-804B-9B5C-B5B45D7005A7}"/>
                </a:ext>
              </a:extLst>
            </p:cNvPr>
            <p:cNvSpPr/>
            <p:nvPr/>
          </p:nvSpPr>
          <p:spPr>
            <a:xfrm>
              <a:off x="6304226" y="9121023"/>
              <a:ext cx="112595" cy="5577"/>
            </a:xfrm>
            <a:custGeom>
              <a:avLst/>
              <a:gdLst>
                <a:gd name="connsiteX0" fmla="*/ 0 w 112594"/>
                <a:gd name="connsiteY0" fmla="*/ 2119 h 0"/>
                <a:gd name="connsiteX1" fmla="*/ 113608 w 112594"/>
                <a:gd name="connsiteY1" fmla="*/ 2119 h 0"/>
                <a:gd name="connsiteX2" fmla="*/ 107077 w 11259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594">
                  <a:moveTo>
                    <a:pt x="0" y="2119"/>
                  </a:moveTo>
                  <a:lnTo>
                    <a:pt x="113608" y="2119"/>
                  </a:lnTo>
                  <a:lnTo>
                    <a:pt x="10707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2" name="Voľný tvar 181">
              <a:extLst>
                <a:ext uri="{FF2B5EF4-FFF2-40B4-BE49-F238E27FC236}">
                  <a16:creationId xmlns:a16="http://schemas.microsoft.com/office/drawing/2014/main" id="{4C306813-1490-C441-8084-4072B0DAB85E}"/>
                </a:ext>
              </a:extLst>
            </p:cNvPr>
            <p:cNvSpPr/>
            <p:nvPr/>
          </p:nvSpPr>
          <p:spPr>
            <a:xfrm>
              <a:off x="6321734" y="9137754"/>
              <a:ext cx="73187" cy="5577"/>
            </a:xfrm>
            <a:custGeom>
              <a:avLst/>
              <a:gdLst>
                <a:gd name="connsiteX0" fmla="*/ 0 w 73186"/>
                <a:gd name="connsiteY0" fmla="*/ 4183 h 0"/>
                <a:gd name="connsiteX1" fmla="*/ 76452 w 7318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3186">
                  <a:moveTo>
                    <a:pt x="0" y="4183"/>
                  </a:moveTo>
                  <a:lnTo>
                    <a:pt x="76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3" name="Voľný tvar 182">
              <a:extLst>
                <a:ext uri="{FF2B5EF4-FFF2-40B4-BE49-F238E27FC236}">
                  <a16:creationId xmlns:a16="http://schemas.microsoft.com/office/drawing/2014/main" id="{A40AE451-E6DA-694C-BB1B-9503DC7DD74F}"/>
                </a:ext>
              </a:extLst>
            </p:cNvPr>
            <p:cNvSpPr/>
            <p:nvPr/>
          </p:nvSpPr>
          <p:spPr>
            <a:xfrm>
              <a:off x="6339186" y="9152366"/>
              <a:ext cx="33778" cy="5577"/>
            </a:xfrm>
            <a:custGeom>
              <a:avLst/>
              <a:gdLst>
                <a:gd name="connsiteX0" fmla="*/ 0 w 33778"/>
                <a:gd name="connsiteY0" fmla="*/ 0 h 5577"/>
                <a:gd name="connsiteX1" fmla="*/ 37156 w 33778"/>
                <a:gd name="connsiteY1" fmla="*/ 6246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778" h="5577">
                  <a:moveTo>
                    <a:pt x="0" y="0"/>
                  </a:moveTo>
                  <a:cubicBezTo>
                    <a:pt x="37156" y="4183"/>
                    <a:pt x="37156" y="6246"/>
                    <a:pt x="37156" y="6246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4" name="Voľný tvar 183">
              <a:extLst>
                <a:ext uri="{FF2B5EF4-FFF2-40B4-BE49-F238E27FC236}">
                  <a16:creationId xmlns:a16="http://schemas.microsoft.com/office/drawing/2014/main" id="{DF7DEBA1-BB13-8944-A13D-E6511D382873}"/>
                </a:ext>
              </a:extLst>
            </p:cNvPr>
            <p:cNvSpPr/>
            <p:nvPr/>
          </p:nvSpPr>
          <p:spPr>
            <a:xfrm>
              <a:off x="1922043" y="6291168"/>
              <a:ext cx="5630" cy="5577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5" name="Voľný tvar 184">
              <a:extLst>
                <a:ext uri="{FF2B5EF4-FFF2-40B4-BE49-F238E27FC236}">
                  <a16:creationId xmlns:a16="http://schemas.microsoft.com/office/drawing/2014/main" id="{7E77867C-7203-0F4A-8B53-598E98B4BF55}"/>
                </a:ext>
              </a:extLst>
            </p:cNvPr>
            <p:cNvSpPr/>
            <p:nvPr/>
          </p:nvSpPr>
          <p:spPr>
            <a:xfrm>
              <a:off x="6354499" y="9171161"/>
              <a:ext cx="16889" cy="5577"/>
            </a:xfrm>
            <a:custGeom>
              <a:avLst/>
              <a:gdLst>
                <a:gd name="connsiteX0" fmla="*/ 0 w 16889"/>
                <a:gd name="connsiteY0" fmla="*/ 0 h 0"/>
                <a:gd name="connsiteX1" fmla="*/ 17452 w 1688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889">
                  <a:moveTo>
                    <a:pt x="0" y="0"/>
                  </a:moveTo>
                  <a:lnTo>
                    <a:pt x="17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6" name="Voľný tvar 185">
              <a:extLst>
                <a:ext uri="{FF2B5EF4-FFF2-40B4-BE49-F238E27FC236}">
                  <a16:creationId xmlns:a16="http://schemas.microsoft.com/office/drawing/2014/main" id="{B28AEA54-8656-4544-87A7-46929DE0F3E2}"/>
                </a:ext>
              </a:extLst>
            </p:cNvPr>
            <p:cNvSpPr/>
            <p:nvPr/>
          </p:nvSpPr>
          <p:spPr>
            <a:xfrm>
              <a:off x="6297695" y="8995818"/>
              <a:ext cx="106965" cy="5577"/>
            </a:xfrm>
            <a:custGeom>
              <a:avLst/>
              <a:gdLst>
                <a:gd name="connsiteX0" fmla="*/ 0 w 106964"/>
                <a:gd name="connsiteY0" fmla="*/ 0 h 0"/>
                <a:gd name="connsiteX1" fmla="*/ 111413 w 106964"/>
                <a:gd name="connsiteY1" fmla="*/ 2063 h 0"/>
                <a:gd name="connsiteX2" fmla="*/ 107021 w 10696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964">
                  <a:moveTo>
                    <a:pt x="0" y="0"/>
                  </a:moveTo>
                  <a:lnTo>
                    <a:pt x="111413" y="2063"/>
                  </a:lnTo>
                  <a:lnTo>
                    <a:pt x="10702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7" name="Voľný tvar 186">
              <a:extLst>
                <a:ext uri="{FF2B5EF4-FFF2-40B4-BE49-F238E27FC236}">
                  <a16:creationId xmlns:a16="http://schemas.microsoft.com/office/drawing/2014/main" id="{9DFCF585-D0CC-BB40-9BAB-EB0B0D9C5D96}"/>
                </a:ext>
              </a:extLst>
            </p:cNvPr>
            <p:cNvSpPr/>
            <p:nvPr/>
          </p:nvSpPr>
          <p:spPr>
            <a:xfrm>
              <a:off x="5662042" y="8977023"/>
              <a:ext cx="242078" cy="5577"/>
            </a:xfrm>
            <a:custGeom>
              <a:avLst/>
              <a:gdLst>
                <a:gd name="connsiteX0" fmla="*/ 0 w 242078"/>
                <a:gd name="connsiteY0" fmla="*/ 6302 h 5577"/>
                <a:gd name="connsiteX1" fmla="*/ 246864 w 242078"/>
                <a:gd name="connsiteY1" fmla="*/ 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078" h="5577">
                  <a:moveTo>
                    <a:pt x="0" y="6302"/>
                  </a:moveTo>
                  <a:lnTo>
                    <a:pt x="24686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8" name="Voľný tvar 187">
              <a:extLst>
                <a:ext uri="{FF2B5EF4-FFF2-40B4-BE49-F238E27FC236}">
                  <a16:creationId xmlns:a16="http://schemas.microsoft.com/office/drawing/2014/main" id="{C2F3E89F-77E7-D240-87E2-AA87BFFB80DE}"/>
                </a:ext>
              </a:extLst>
            </p:cNvPr>
            <p:cNvSpPr/>
            <p:nvPr/>
          </p:nvSpPr>
          <p:spPr>
            <a:xfrm>
              <a:off x="5598708" y="8856001"/>
              <a:ext cx="5630" cy="267699"/>
            </a:xfrm>
            <a:custGeom>
              <a:avLst/>
              <a:gdLst>
                <a:gd name="connsiteX0" fmla="*/ 0 w 0"/>
                <a:gd name="connsiteY0" fmla="*/ 0 h 267698"/>
                <a:gd name="connsiteX1" fmla="*/ 0 w 0"/>
                <a:gd name="connsiteY1" fmla="*/ 269205 h 26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67698">
                  <a:moveTo>
                    <a:pt x="0" y="0"/>
                  </a:moveTo>
                  <a:lnTo>
                    <a:pt x="0" y="26920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9" name="Voľný tvar 188">
              <a:extLst>
                <a:ext uri="{FF2B5EF4-FFF2-40B4-BE49-F238E27FC236}">
                  <a16:creationId xmlns:a16="http://schemas.microsoft.com/office/drawing/2014/main" id="{7E52B0B4-B707-0346-B610-9E736710C73C}"/>
                </a:ext>
              </a:extLst>
            </p:cNvPr>
            <p:cNvSpPr/>
            <p:nvPr/>
          </p:nvSpPr>
          <p:spPr>
            <a:xfrm>
              <a:off x="5332196" y="8849699"/>
              <a:ext cx="5630" cy="552129"/>
            </a:xfrm>
            <a:custGeom>
              <a:avLst/>
              <a:gdLst>
                <a:gd name="connsiteX0" fmla="*/ 0 w 0"/>
                <a:gd name="connsiteY0" fmla="*/ 0 h 552128"/>
                <a:gd name="connsiteX1" fmla="*/ 0 w 0"/>
                <a:gd name="connsiteY1" fmla="*/ 555196 h 5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2128">
                  <a:moveTo>
                    <a:pt x="0" y="0"/>
                  </a:moveTo>
                  <a:lnTo>
                    <a:pt x="0" y="55519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0" name="Voľný tvar 189">
              <a:extLst>
                <a:ext uri="{FF2B5EF4-FFF2-40B4-BE49-F238E27FC236}">
                  <a16:creationId xmlns:a16="http://schemas.microsoft.com/office/drawing/2014/main" id="{7352E83D-C4ED-C246-A14D-BADEA6B36022}"/>
                </a:ext>
              </a:extLst>
            </p:cNvPr>
            <p:cNvSpPr/>
            <p:nvPr/>
          </p:nvSpPr>
          <p:spPr>
            <a:xfrm>
              <a:off x="5509139" y="9121023"/>
              <a:ext cx="427860" cy="16731"/>
            </a:xfrm>
            <a:custGeom>
              <a:avLst/>
              <a:gdLst>
                <a:gd name="connsiteX0" fmla="*/ 2196 w 427859"/>
                <a:gd name="connsiteY0" fmla="*/ 6302 h 16731"/>
                <a:gd name="connsiteX1" fmla="*/ 432532 w 427859"/>
                <a:gd name="connsiteY1" fmla="*/ 0 h 16731"/>
                <a:gd name="connsiteX2" fmla="*/ 432532 w 427859"/>
                <a:gd name="connsiteY2" fmla="*/ 10485 h 16731"/>
                <a:gd name="connsiteX3" fmla="*/ 0 w 427859"/>
                <a:gd name="connsiteY3" fmla="*/ 20914 h 16731"/>
                <a:gd name="connsiteX4" fmla="*/ 2196 w 427859"/>
                <a:gd name="connsiteY4" fmla="*/ 6302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859" h="16731">
                  <a:moveTo>
                    <a:pt x="2196" y="6302"/>
                  </a:moveTo>
                  <a:lnTo>
                    <a:pt x="432532" y="0"/>
                  </a:lnTo>
                  <a:lnTo>
                    <a:pt x="432532" y="10485"/>
                  </a:lnTo>
                  <a:lnTo>
                    <a:pt x="0" y="20914"/>
                  </a:lnTo>
                  <a:lnTo>
                    <a:pt x="2196" y="63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1" name="Voľný tvar 190">
              <a:extLst>
                <a:ext uri="{FF2B5EF4-FFF2-40B4-BE49-F238E27FC236}">
                  <a16:creationId xmlns:a16="http://schemas.microsoft.com/office/drawing/2014/main" id="{A86490D4-C9A6-F44F-9FA4-1570A23D57B8}"/>
                </a:ext>
              </a:extLst>
            </p:cNvPr>
            <p:cNvSpPr/>
            <p:nvPr/>
          </p:nvSpPr>
          <p:spPr>
            <a:xfrm>
              <a:off x="5506943" y="9214261"/>
              <a:ext cx="191411" cy="178466"/>
            </a:xfrm>
            <a:custGeom>
              <a:avLst/>
              <a:gdLst>
                <a:gd name="connsiteX0" fmla="*/ 0 w 191410"/>
                <a:gd name="connsiteY0" fmla="*/ 36205 h 178465"/>
                <a:gd name="connsiteX1" fmla="*/ 190059 w 191410"/>
                <a:gd name="connsiteY1" fmla="*/ 34086 h 178465"/>
                <a:gd name="connsiteX2" fmla="*/ 192255 w 191410"/>
                <a:gd name="connsiteY2" fmla="*/ 182268 h 178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410" h="178465">
                  <a:moveTo>
                    <a:pt x="0" y="36205"/>
                  </a:moveTo>
                  <a:cubicBezTo>
                    <a:pt x="32033" y="-5065"/>
                    <a:pt x="160560" y="-17781"/>
                    <a:pt x="190059" y="34086"/>
                  </a:cubicBezTo>
                  <a:lnTo>
                    <a:pt x="192255" y="18226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2" name="Voľný tvar 191">
              <a:extLst>
                <a:ext uri="{FF2B5EF4-FFF2-40B4-BE49-F238E27FC236}">
                  <a16:creationId xmlns:a16="http://schemas.microsoft.com/office/drawing/2014/main" id="{AAE649EA-2BF9-1745-839F-91463DA5AC36}"/>
                </a:ext>
              </a:extLst>
            </p:cNvPr>
            <p:cNvSpPr/>
            <p:nvPr/>
          </p:nvSpPr>
          <p:spPr>
            <a:xfrm>
              <a:off x="5725377" y="9204780"/>
              <a:ext cx="101335" cy="184043"/>
            </a:xfrm>
            <a:custGeom>
              <a:avLst/>
              <a:gdLst>
                <a:gd name="connsiteX0" fmla="*/ 0 w 101335"/>
                <a:gd name="connsiteY0" fmla="*/ 187622 h 184042"/>
                <a:gd name="connsiteX1" fmla="*/ 4391 w 101335"/>
                <a:gd name="connsiteY1" fmla="*/ 43567 h 184042"/>
                <a:gd name="connsiteX2" fmla="*/ 100491 w 101335"/>
                <a:gd name="connsiteY2" fmla="*/ 39384 h 184042"/>
                <a:gd name="connsiteX3" fmla="*/ 102686 w 101335"/>
                <a:gd name="connsiteY3" fmla="*/ 187622 h 184042"/>
                <a:gd name="connsiteX4" fmla="*/ 0 w 101335"/>
                <a:gd name="connsiteY4" fmla="*/ 187622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335" h="184042">
                  <a:moveTo>
                    <a:pt x="0" y="187622"/>
                  </a:moveTo>
                  <a:lnTo>
                    <a:pt x="4391" y="43567"/>
                  </a:lnTo>
                  <a:cubicBezTo>
                    <a:pt x="29838" y="-14992"/>
                    <a:pt x="86248" y="-12650"/>
                    <a:pt x="100491" y="39384"/>
                  </a:cubicBezTo>
                  <a:lnTo>
                    <a:pt x="102686" y="187622"/>
                  </a:lnTo>
                  <a:lnTo>
                    <a:pt x="0" y="18762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3" name="Voľný tvar 192">
              <a:extLst>
                <a:ext uri="{FF2B5EF4-FFF2-40B4-BE49-F238E27FC236}">
                  <a16:creationId xmlns:a16="http://schemas.microsoft.com/office/drawing/2014/main" id="{B7CB69DC-3AFB-D640-86F7-CB24297733B3}"/>
                </a:ext>
              </a:extLst>
            </p:cNvPr>
            <p:cNvSpPr/>
            <p:nvPr/>
          </p:nvSpPr>
          <p:spPr>
            <a:xfrm>
              <a:off x="5863024" y="9133571"/>
              <a:ext cx="73187" cy="250968"/>
            </a:xfrm>
            <a:custGeom>
              <a:avLst/>
              <a:gdLst>
                <a:gd name="connsiteX0" fmla="*/ 2195 w 73186"/>
                <a:gd name="connsiteY0" fmla="*/ 252529 h 250967"/>
                <a:gd name="connsiteX1" fmla="*/ 0 w 73186"/>
                <a:gd name="connsiteY1" fmla="*/ 116895 h 250967"/>
                <a:gd name="connsiteX2" fmla="*/ 78647 w 73186"/>
                <a:gd name="connsiteY2" fmla="*/ 70940 h 250967"/>
                <a:gd name="connsiteX3" fmla="*/ 76452 w 73186"/>
                <a:gd name="connsiteY3" fmla="*/ 0 h 2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86" h="250967">
                  <a:moveTo>
                    <a:pt x="2195" y="252529"/>
                  </a:moveTo>
                  <a:lnTo>
                    <a:pt x="0" y="116895"/>
                  </a:lnTo>
                  <a:cubicBezTo>
                    <a:pt x="15200" y="83154"/>
                    <a:pt x="40140" y="65754"/>
                    <a:pt x="78647" y="70940"/>
                  </a:cubicBezTo>
                  <a:lnTo>
                    <a:pt x="76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4" name="Voľný tvar 193">
              <a:extLst>
                <a:ext uri="{FF2B5EF4-FFF2-40B4-BE49-F238E27FC236}">
                  <a16:creationId xmlns:a16="http://schemas.microsoft.com/office/drawing/2014/main" id="{E1CAA913-5DB1-794A-8BC3-7FFFE157FE47}"/>
                </a:ext>
              </a:extLst>
            </p:cNvPr>
            <p:cNvSpPr/>
            <p:nvPr/>
          </p:nvSpPr>
          <p:spPr>
            <a:xfrm>
              <a:off x="5697003" y="9283873"/>
              <a:ext cx="22519" cy="11154"/>
            </a:xfrm>
            <a:custGeom>
              <a:avLst/>
              <a:gdLst>
                <a:gd name="connsiteX0" fmla="*/ 26213 w 22518"/>
                <a:gd name="connsiteY0" fmla="*/ 0 h 11154"/>
                <a:gd name="connsiteX1" fmla="*/ 26213 w 22518"/>
                <a:gd name="connsiteY1" fmla="*/ -2087 h 11154"/>
                <a:gd name="connsiteX2" fmla="*/ 26213 w 22518"/>
                <a:gd name="connsiteY2" fmla="*/ 0 h 11154"/>
                <a:gd name="connsiteX3" fmla="*/ 26213 w 22518"/>
                <a:gd name="connsiteY3" fmla="*/ 10436 h 11154"/>
                <a:gd name="connsiteX4" fmla="*/ 0 w 22518"/>
                <a:gd name="connsiteY4" fmla="*/ 10436 h 11154"/>
                <a:gd name="connsiteX5" fmla="*/ 0 w 22518"/>
                <a:gd name="connsiteY5" fmla="*/ 12523 h 11154"/>
                <a:gd name="connsiteX6" fmla="*/ 0 w 22518"/>
                <a:gd name="connsiteY6" fmla="*/ 10436 h 11154"/>
                <a:gd name="connsiteX7" fmla="*/ 0 w 2251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11154">
                  <a:moveTo>
                    <a:pt x="26213" y="0"/>
                  </a:moveTo>
                  <a:cubicBezTo>
                    <a:pt x="26213" y="-1153"/>
                    <a:pt x="26213" y="-2087"/>
                    <a:pt x="26213" y="-2087"/>
                  </a:cubicBezTo>
                  <a:cubicBezTo>
                    <a:pt x="26213" y="-2087"/>
                    <a:pt x="26213" y="-1153"/>
                    <a:pt x="26213" y="0"/>
                  </a:cubicBezTo>
                  <a:lnTo>
                    <a:pt x="26213" y="10436"/>
                  </a:lnTo>
                  <a:lnTo>
                    <a:pt x="0" y="10436"/>
                  </a:lnTo>
                  <a:cubicBezTo>
                    <a:pt x="0" y="11588"/>
                    <a:pt x="0" y="12523"/>
                    <a:pt x="0" y="12523"/>
                  </a:cubicBezTo>
                  <a:cubicBezTo>
                    <a:pt x="0" y="12523"/>
                    <a:pt x="0" y="11589"/>
                    <a:pt x="0" y="104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5" name="Voľný tvar 194">
              <a:extLst>
                <a:ext uri="{FF2B5EF4-FFF2-40B4-BE49-F238E27FC236}">
                  <a16:creationId xmlns:a16="http://schemas.microsoft.com/office/drawing/2014/main" id="{61731DD4-D2E4-AA4A-BF9F-8FF893355D64}"/>
                </a:ext>
              </a:extLst>
            </p:cNvPr>
            <p:cNvSpPr/>
            <p:nvPr/>
          </p:nvSpPr>
          <p:spPr>
            <a:xfrm>
              <a:off x="5699198" y="9317224"/>
              <a:ext cx="28149" cy="16731"/>
            </a:xfrm>
            <a:custGeom>
              <a:avLst/>
              <a:gdLst>
                <a:gd name="connsiteX0" fmla="*/ 28397 w 28148"/>
                <a:gd name="connsiteY0" fmla="*/ 0 h 16731"/>
                <a:gd name="connsiteX1" fmla="*/ 28397 w 28148"/>
                <a:gd name="connsiteY1" fmla="*/ -2087 h 16731"/>
                <a:gd name="connsiteX2" fmla="*/ 28397 w 28148"/>
                <a:gd name="connsiteY2" fmla="*/ 0 h 16731"/>
                <a:gd name="connsiteX3" fmla="*/ 28397 w 28148"/>
                <a:gd name="connsiteY3" fmla="*/ 14610 h 16731"/>
                <a:gd name="connsiteX4" fmla="*/ 0 w 28148"/>
                <a:gd name="connsiteY4" fmla="*/ 14610 h 16731"/>
                <a:gd name="connsiteX5" fmla="*/ 0 w 28148"/>
                <a:gd name="connsiteY5" fmla="*/ 16697 h 16731"/>
                <a:gd name="connsiteX6" fmla="*/ 0 w 28148"/>
                <a:gd name="connsiteY6" fmla="*/ 14610 h 16731"/>
                <a:gd name="connsiteX7" fmla="*/ 0 w 28148"/>
                <a:gd name="connsiteY7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6731">
                  <a:moveTo>
                    <a:pt x="28397" y="0"/>
                  </a:moveTo>
                  <a:cubicBezTo>
                    <a:pt x="28397" y="-1152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14610"/>
                  </a:lnTo>
                  <a:lnTo>
                    <a:pt x="0" y="14610"/>
                  </a:lnTo>
                  <a:cubicBezTo>
                    <a:pt x="0" y="15763"/>
                    <a:pt x="0" y="16697"/>
                    <a:pt x="0" y="16697"/>
                  </a:cubicBezTo>
                  <a:cubicBezTo>
                    <a:pt x="0" y="16697"/>
                    <a:pt x="0" y="15763"/>
                    <a:pt x="0" y="1461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6" name="Voľný tvar 195">
              <a:extLst>
                <a:ext uri="{FF2B5EF4-FFF2-40B4-BE49-F238E27FC236}">
                  <a16:creationId xmlns:a16="http://schemas.microsoft.com/office/drawing/2014/main" id="{4DD62D97-043E-C746-B55D-A1FEDDA304B8}"/>
                </a:ext>
              </a:extLst>
            </p:cNvPr>
            <p:cNvSpPr/>
            <p:nvPr/>
          </p:nvSpPr>
          <p:spPr>
            <a:xfrm>
              <a:off x="5701394" y="9348567"/>
              <a:ext cx="16889" cy="16731"/>
            </a:xfrm>
            <a:custGeom>
              <a:avLst/>
              <a:gdLst>
                <a:gd name="connsiteX0" fmla="*/ 21844 w 16889"/>
                <a:gd name="connsiteY0" fmla="*/ 0 h 16731"/>
                <a:gd name="connsiteX1" fmla="*/ 21844 w 16889"/>
                <a:gd name="connsiteY1" fmla="*/ -2087 h 16731"/>
                <a:gd name="connsiteX2" fmla="*/ 21844 w 16889"/>
                <a:gd name="connsiteY2" fmla="*/ 0 h 16731"/>
                <a:gd name="connsiteX3" fmla="*/ 21844 w 16889"/>
                <a:gd name="connsiteY3" fmla="*/ 14610 h 16731"/>
                <a:gd name="connsiteX4" fmla="*/ 0 w 16889"/>
                <a:gd name="connsiteY4" fmla="*/ 14610 h 16731"/>
                <a:gd name="connsiteX5" fmla="*/ 0 w 16889"/>
                <a:gd name="connsiteY5" fmla="*/ 16697 h 16731"/>
                <a:gd name="connsiteX6" fmla="*/ 0 w 16889"/>
                <a:gd name="connsiteY6" fmla="*/ 14610 h 16731"/>
                <a:gd name="connsiteX7" fmla="*/ 0 w 16889"/>
                <a:gd name="connsiteY7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16731">
                  <a:moveTo>
                    <a:pt x="21844" y="0"/>
                  </a:moveTo>
                  <a:cubicBezTo>
                    <a:pt x="21844" y="-1152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14610"/>
                  </a:lnTo>
                  <a:lnTo>
                    <a:pt x="0" y="14610"/>
                  </a:lnTo>
                  <a:cubicBezTo>
                    <a:pt x="0" y="15763"/>
                    <a:pt x="0" y="16697"/>
                    <a:pt x="0" y="16697"/>
                  </a:cubicBezTo>
                  <a:cubicBezTo>
                    <a:pt x="0" y="16697"/>
                    <a:pt x="0" y="15763"/>
                    <a:pt x="0" y="1461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7" name="Voľný tvar 196">
              <a:extLst>
                <a:ext uri="{FF2B5EF4-FFF2-40B4-BE49-F238E27FC236}">
                  <a16:creationId xmlns:a16="http://schemas.microsoft.com/office/drawing/2014/main" id="{57BCCFC2-3447-A14C-B7BF-384B14FE22B3}"/>
                </a:ext>
              </a:extLst>
            </p:cNvPr>
            <p:cNvSpPr/>
            <p:nvPr/>
          </p:nvSpPr>
          <p:spPr>
            <a:xfrm>
              <a:off x="5825867" y="9283873"/>
              <a:ext cx="28149" cy="11154"/>
            </a:xfrm>
            <a:custGeom>
              <a:avLst/>
              <a:gdLst>
                <a:gd name="connsiteX0" fmla="*/ 32766 w 28148"/>
                <a:gd name="connsiteY0" fmla="*/ 0 h 11154"/>
                <a:gd name="connsiteX1" fmla="*/ 32766 w 28148"/>
                <a:gd name="connsiteY1" fmla="*/ -2087 h 11154"/>
                <a:gd name="connsiteX2" fmla="*/ 32766 w 28148"/>
                <a:gd name="connsiteY2" fmla="*/ 0 h 11154"/>
                <a:gd name="connsiteX3" fmla="*/ 32766 w 28148"/>
                <a:gd name="connsiteY3" fmla="*/ 8348 h 11154"/>
                <a:gd name="connsiteX4" fmla="*/ 0 w 28148"/>
                <a:gd name="connsiteY4" fmla="*/ 8348 h 11154"/>
                <a:gd name="connsiteX5" fmla="*/ 0 w 28148"/>
                <a:gd name="connsiteY5" fmla="*/ 10436 h 11154"/>
                <a:gd name="connsiteX6" fmla="*/ 0 w 28148"/>
                <a:gd name="connsiteY6" fmla="*/ 8348 h 11154"/>
                <a:gd name="connsiteX7" fmla="*/ 0 w 2814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1154">
                  <a:moveTo>
                    <a:pt x="32766" y="0"/>
                  </a:moveTo>
                  <a:cubicBezTo>
                    <a:pt x="32766" y="-1153"/>
                    <a:pt x="32766" y="-2087"/>
                    <a:pt x="32766" y="-2087"/>
                  </a:cubicBezTo>
                  <a:cubicBezTo>
                    <a:pt x="32766" y="-2087"/>
                    <a:pt x="32766" y="-1153"/>
                    <a:pt x="32766" y="0"/>
                  </a:cubicBezTo>
                  <a:lnTo>
                    <a:pt x="32766" y="8348"/>
                  </a:lnTo>
                  <a:lnTo>
                    <a:pt x="0" y="8348"/>
                  </a:lnTo>
                  <a:cubicBezTo>
                    <a:pt x="0" y="9501"/>
                    <a:pt x="0" y="10436"/>
                    <a:pt x="0" y="10436"/>
                  </a:cubicBezTo>
                  <a:cubicBezTo>
                    <a:pt x="0" y="10436"/>
                    <a:pt x="0" y="9501"/>
                    <a:pt x="0" y="834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8" name="Voľný tvar 197">
              <a:extLst>
                <a:ext uri="{FF2B5EF4-FFF2-40B4-BE49-F238E27FC236}">
                  <a16:creationId xmlns:a16="http://schemas.microsoft.com/office/drawing/2014/main" id="{A6AD5E4A-610B-3C4E-860B-57DD5BB2A4C4}"/>
                </a:ext>
              </a:extLst>
            </p:cNvPr>
            <p:cNvSpPr/>
            <p:nvPr/>
          </p:nvSpPr>
          <p:spPr>
            <a:xfrm>
              <a:off x="5832454" y="9310977"/>
              <a:ext cx="33778" cy="11154"/>
            </a:xfrm>
            <a:custGeom>
              <a:avLst/>
              <a:gdLst>
                <a:gd name="connsiteX0" fmla="*/ 34950 w 33778"/>
                <a:gd name="connsiteY0" fmla="*/ 0 h 11154"/>
                <a:gd name="connsiteX1" fmla="*/ 34950 w 33778"/>
                <a:gd name="connsiteY1" fmla="*/ -2087 h 11154"/>
                <a:gd name="connsiteX2" fmla="*/ 34950 w 33778"/>
                <a:gd name="connsiteY2" fmla="*/ 0 h 11154"/>
                <a:gd name="connsiteX3" fmla="*/ 34950 w 33778"/>
                <a:gd name="connsiteY3" fmla="*/ 12523 h 11154"/>
                <a:gd name="connsiteX4" fmla="*/ 0 w 33778"/>
                <a:gd name="connsiteY4" fmla="*/ 12523 h 11154"/>
                <a:gd name="connsiteX5" fmla="*/ 0 w 33778"/>
                <a:gd name="connsiteY5" fmla="*/ 14610 h 11154"/>
                <a:gd name="connsiteX6" fmla="*/ 0 w 33778"/>
                <a:gd name="connsiteY6" fmla="*/ 12523 h 11154"/>
                <a:gd name="connsiteX7" fmla="*/ 0 w 3377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778" h="11154">
                  <a:moveTo>
                    <a:pt x="34950" y="0"/>
                  </a:moveTo>
                  <a:cubicBezTo>
                    <a:pt x="34950" y="-1153"/>
                    <a:pt x="34950" y="-2087"/>
                    <a:pt x="34950" y="-2087"/>
                  </a:cubicBezTo>
                  <a:cubicBezTo>
                    <a:pt x="34950" y="-2087"/>
                    <a:pt x="34950" y="-1153"/>
                    <a:pt x="34950" y="0"/>
                  </a:cubicBezTo>
                  <a:lnTo>
                    <a:pt x="34950" y="12523"/>
                  </a:lnTo>
                  <a:lnTo>
                    <a:pt x="0" y="12523"/>
                  </a:lnTo>
                  <a:cubicBezTo>
                    <a:pt x="0" y="13675"/>
                    <a:pt x="0" y="14610"/>
                    <a:pt x="0" y="14610"/>
                  </a:cubicBezTo>
                  <a:cubicBezTo>
                    <a:pt x="0" y="14610"/>
                    <a:pt x="0" y="13676"/>
                    <a:pt x="0" y="1252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9" name="Voľný tvar 198">
              <a:extLst>
                <a:ext uri="{FF2B5EF4-FFF2-40B4-BE49-F238E27FC236}">
                  <a16:creationId xmlns:a16="http://schemas.microsoft.com/office/drawing/2014/main" id="{4702A863-7602-4648-BEEB-B977582472B6}"/>
                </a:ext>
              </a:extLst>
            </p:cNvPr>
            <p:cNvSpPr/>
            <p:nvPr/>
          </p:nvSpPr>
          <p:spPr>
            <a:xfrm>
              <a:off x="5832454" y="9342265"/>
              <a:ext cx="28149" cy="11154"/>
            </a:xfrm>
            <a:custGeom>
              <a:avLst/>
              <a:gdLst>
                <a:gd name="connsiteX0" fmla="*/ 30581 w 28148"/>
                <a:gd name="connsiteY0" fmla="*/ 0 h 11154"/>
                <a:gd name="connsiteX1" fmla="*/ 30581 w 28148"/>
                <a:gd name="connsiteY1" fmla="*/ -2087 h 11154"/>
                <a:gd name="connsiteX2" fmla="*/ 30581 w 28148"/>
                <a:gd name="connsiteY2" fmla="*/ 0 h 11154"/>
                <a:gd name="connsiteX3" fmla="*/ 30581 w 28148"/>
                <a:gd name="connsiteY3" fmla="*/ 10436 h 11154"/>
                <a:gd name="connsiteX4" fmla="*/ 0 w 28148"/>
                <a:gd name="connsiteY4" fmla="*/ 10436 h 11154"/>
                <a:gd name="connsiteX5" fmla="*/ 0 w 28148"/>
                <a:gd name="connsiteY5" fmla="*/ 12523 h 11154"/>
                <a:gd name="connsiteX6" fmla="*/ 0 w 28148"/>
                <a:gd name="connsiteY6" fmla="*/ 10436 h 11154"/>
                <a:gd name="connsiteX7" fmla="*/ 0 w 2814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1154">
                  <a:moveTo>
                    <a:pt x="30581" y="0"/>
                  </a:moveTo>
                  <a:cubicBezTo>
                    <a:pt x="30581" y="-1152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10436"/>
                  </a:lnTo>
                  <a:lnTo>
                    <a:pt x="0" y="10436"/>
                  </a:lnTo>
                  <a:cubicBezTo>
                    <a:pt x="0" y="11589"/>
                    <a:pt x="0" y="12523"/>
                    <a:pt x="0" y="12523"/>
                  </a:cubicBezTo>
                  <a:cubicBezTo>
                    <a:pt x="0" y="12523"/>
                    <a:pt x="0" y="11589"/>
                    <a:pt x="0" y="104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0" name="Voľný tvar 199">
              <a:extLst>
                <a:ext uri="{FF2B5EF4-FFF2-40B4-BE49-F238E27FC236}">
                  <a16:creationId xmlns:a16="http://schemas.microsoft.com/office/drawing/2014/main" id="{6882D5B7-DD32-C442-9C68-51013F271553}"/>
                </a:ext>
              </a:extLst>
            </p:cNvPr>
            <p:cNvSpPr/>
            <p:nvPr/>
          </p:nvSpPr>
          <p:spPr>
            <a:xfrm>
              <a:off x="5989693" y="9484201"/>
              <a:ext cx="22519" cy="55771"/>
            </a:xfrm>
            <a:custGeom>
              <a:avLst/>
              <a:gdLst>
                <a:gd name="connsiteX0" fmla="*/ 24028 w 22518"/>
                <a:gd name="connsiteY0" fmla="*/ 0 h 55770"/>
                <a:gd name="connsiteX1" fmla="*/ 24028 w 22518"/>
                <a:gd name="connsiteY1" fmla="*/ -2087 h 55770"/>
                <a:gd name="connsiteX2" fmla="*/ 24028 w 22518"/>
                <a:gd name="connsiteY2" fmla="*/ 0 h 55770"/>
                <a:gd name="connsiteX3" fmla="*/ 24028 w 22518"/>
                <a:gd name="connsiteY3" fmla="*/ 52176 h 55770"/>
                <a:gd name="connsiteX4" fmla="*/ 0 w 22518"/>
                <a:gd name="connsiteY4" fmla="*/ 52176 h 55770"/>
                <a:gd name="connsiteX5" fmla="*/ 0 w 22518"/>
                <a:gd name="connsiteY5" fmla="*/ 54264 h 55770"/>
                <a:gd name="connsiteX6" fmla="*/ 0 w 22518"/>
                <a:gd name="connsiteY6" fmla="*/ 52176 h 55770"/>
                <a:gd name="connsiteX7" fmla="*/ 0 w 22518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55770">
                  <a:moveTo>
                    <a:pt x="24028" y="0"/>
                  </a:moveTo>
                  <a:cubicBezTo>
                    <a:pt x="24028" y="-1152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52176"/>
                  </a:lnTo>
                  <a:lnTo>
                    <a:pt x="0" y="52176"/>
                  </a:lnTo>
                  <a:cubicBezTo>
                    <a:pt x="0" y="53329"/>
                    <a:pt x="0" y="54264"/>
                    <a:pt x="0" y="54264"/>
                  </a:cubicBezTo>
                  <a:cubicBezTo>
                    <a:pt x="0" y="54264"/>
                    <a:pt x="0" y="53329"/>
                    <a:pt x="0" y="521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1" name="Voľný tvar 200">
              <a:extLst>
                <a:ext uri="{FF2B5EF4-FFF2-40B4-BE49-F238E27FC236}">
                  <a16:creationId xmlns:a16="http://schemas.microsoft.com/office/drawing/2014/main" id="{CD4AE988-940E-E049-938D-547993E65D23}"/>
                </a:ext>
              </a:extLst>
            </p:cNvPr>
            <p:cNvSpPr/>
            <p:nvPr/>
          </p:nvSpPr>
          <p:spPr>
            <a:xfrm>
              <a:off x="6155713" y="9484201"/>
              <a:ext cx="16889" cy="55771"/>
            </a:xfrm>
            <a:custGeom>
              <a:avLst/>
              <a:gdLst>
                <a:gd name="connsiteX0" fmla="*/ 21844 w 16889"/>
                <a:gd name="connsiteY0" fmla="*/ 0 h 55770"/>
                <a:gd name="connsiteX1" fmla="*/ 21844 w 16889"/>
                <a:gd name="connsiteY1" fmla="*/ -2087 h 55770"/>
                <a:gd name="connsiteX2" fmla="*/ 21844 w 16889"/>
                <a:gd name="connsiteY2" fmla="*/ 0 h 55770"/>
                <a:gd name="connsiteX3" fmla="*/ 21844 w 16889"/>
                <a:gd name="connsiteY3" fmla="*/ 54268 h 55770"/>
                <a:gd name="connsiteX4" fmla="*/ 0 w 16889"/>
                <a:gd name="connsiteY4" fmla="*/ 54268 h 55770"/>
                <a:gd name="connsiteX5" fmla="*/ 0 w 16889"/>
                <a:gd name="connsiteY5" fmla="*/ 56355 h 55770"/>
                <a:gd name="connsiteX6" fmla="*/ 0 w 16889"/>
                <a:gd name="connsiteY6" fmla="*/ 54268 h 55770"/>
                <a:gd name="connsiteX7" fmla="*/ 0 w 16889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55770">
                  <a:moveTo>
                    <a:pt x="21844" y="0"/>
                  </a:moveTo>
                  <a:cubicBezTo>
                    <a:pt x="21844" y="-1152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4268"/>
                  </a:lnTo>
                  <a:lnTo>
                    <a:pt x="0" y="54268"/>
                  </a:lnTo>
                  <a:cubicBezTo>
                    <a:pt x="0" y="55420"/>
                    <a:pt x="0" y="56355"/>
                    <a:pt x="0" y="56355"/>
                  </a:cubicBezTo>
                  <a:cubicBezTo>
                    <a:pt x="0" y="56355"/>
                    <a:pt x="0" y="55421"/>
                    <a:pt x="0" y="5426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2" name="Voľný tvar 201">
              <a:extLst>
                <a:ext uri="{FF2B5EF4-FFF2-40B4-BE49-F238E27FC236}">
                  <a16:creationId xmlns:a16="http://schemas.microsoft.com/office/drawing/2014/main" id="{416A7B7A-46C3-F645-98BB-D7888F917987}"/>
                </a:ext>
              </a:extLst>
            </p:cNvPr>
            <p:cNvSpPr/>
            <p:nvPr/>
          </p:nvSpPr>
          <p:spPr>
            <a:xfrm>
              <a:off x="6347969" y="9513425"/>
              <a:ext cx="16889" cy="61348"/>
            </a:xfrm>
            <a:custGeom>
              <a:avLst/>
              <a:gdLst>
                <a:gd name="connsiteX0" fmla="*/ 19660 w 16889"/>
                <a:gd name="connsiteY0" fmla="*/ 0 h 61347"/>
                <a:gd name="connsiteX1" fmla="*/ 19660 w 16889"/>
                <a:gd name="connsiteY1" fmla="*/ -2087 h 61347"/>
                <a:gd name="connsiteX2" fmla="*/ 19660 w 16889"/>
                <a:gd name="connsiteY2" fmla="*/ 0 h 61347"/>
                <a:gd name="connsiteX3" fmla="*/ 19660 w 16889"/>
                <a:gd name="connsiteY3" fmla="*/ 58439 h 61347"/>
                <a:gd name="connsiteX4" fmla="*/ 0 w 16889"/>
                <a:gd name="connsiteY4" fmla="*/ 58439 h 61347"/>
                <a:gd name="connsiteX5" fmla="*/ 0 w 16889"/>
                <a:gd name="connsiteY5" fmla="*/ 60527 h 61347"/>
                <a:gd name="connsiteX6" fmla="*/ 0 w 16889"/>
                <a:gd name="connsiteY6" fmla="*/ 58439 h 61347"/>
                <a:gd name="connsiteX7" fmla="*/ 0 w 1688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61347">
                  <a:moveTo>
                    <a:pt x="19660" y="0"/>
                  </a:moveTo>
                  <a:cubicBezTo>
                    <a:pt x="19660" y="-1152"/>
                    <a:pt x="19660" y="-2087"/>
                    <a:pt x="19660" y="-2087"/>
                  </a:cubicBezTo>
                  <a:cubicBezTo>
                    <a:pt x="19660" y="-2087"/>
                    <a:pt x="19660" y="-1153"/>
                    <a:pt x="19660" y="0"/>
                  </a:cubicBezTo>
                  <a:lnTo>
                    <a:pt x="19660" y="58439"/>
                  </a:lnTo>
                  <a:lnTo>
                    <a:pt x="0" y="58439"/>
                  </a:lnTo>
                  <a:cubicBezTo>
                    <a:pt x="0" y="59592"/>
                    <a:pt x="0" y="60527"/>
                    <a:pt x="0" y="60527"/>
                  </a:cubicBezTo>
                  <a:cubicBezTo>
                    <a:pt x="0" y="60527"/>
                    <a:pt x="0" y="59592"/>
                    <a:pt x="0" y="5843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3" name="Voľný tvar 202">
              <a:extLst>
                <a:ext uri="{FF2B5EF4-FFF2-40B4-BE49-F238E27FC236}">
                  <a16:creationId xmlns:a16="http://schemas.microsoft.com/office/drawing/2014/main" id="{B2FC3BB9-A9BE-9B4B-AB90-D9672ED4513F}"/>
                </a:ext>
              </a:extLst>
            </p:cNvPr>
            <p:cNvSpPr/>
            <p:nvPr/>
          </p:nvSpPr>
          <p:spPr>
            <a:xfrm>
              <a:off x="5928554" y="9436182"/>
              <a:ext cx="501046" cy="156158"/>
            </a:xfrm>
            <a:custGeom>
              <a:avLst/>
              <a:gdLst>
                <a:gd name="connsiteX0" fmla="*/ 504593 w 501046"/>
                <a:gd name="connsiteY0" fmla="*/ 0 h 156157"/>
                <a:gd name="connsiteX1" fmla="*/ 0 w 501046"/>
                <a:gd name="connsiteY1" fmla="*/ 4183 h 156157"/>
                <a:gd name="connsiteX2" fmla="*/ 0 w 501046"/>
                <a:gd name="connsiteY2" fmla="*/ 156548 h 156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1046" h="156157">
                  <a:moveTo>
                    <a:pt x="504593" y="0"/>
                  </a:moveTo>
                  <a:cubicBezTo>
                    <a:pt x="491475" y="0"/>
                    <a:pt x="0" y="4183"/>
                    <a:pt x="0" y="4183"/>
                  </a:cubicBezTo>
                  <a:lnTo>
                    <a:pt x="0" y="156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4" name="Voľný tvar 203">
              <a:extLst>
                <a:ext uri="{FF2B5EF4-FFF2-40B4-BE49-F238E27FC236}">
                  <a16:creationId xmlns:a16="http://schemas.microsoft.com/office/drawing/2014/main" id="{43650D1A-4D02-B94A-A23D-1D251BF7E275}"/>
                </a:ext>
              </a:extLst>
            </p:cNvPr>
            <p:cNvSpPr/>
            <p:nvPr/>
          </p:nvSpPr>
          <p:spPr>
            <a:xfrm>
              <a:off x="5863024" y="9386100"/>
              <a:ext cx="56297" cy="50194"/>
            </a:xfrm>
            <a:custGeom>
              <a:avLst/>
              <a:gdLst>
                <a:gd name="connsiteX0" fmla="*/ 61139 w 56297"/>
                <a:gd name="connsiteY0" fmla="*/ 54265 h 50193"/>
                <a:gd name="connsiteX1" fmla="*/ 61139 w 56297"/>
                <a:gd name="connsiteY1" fmla="*/ 0 h 50193"/>
                <a:gd name="connsiteX2" fmla="*/ 0 w 56297"/>
                <a:gd name="connsiteY2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7" h="50193">
                  <a:moveTo>
                    <a:pt x="61139" y="54265"/>
                  </a:moveTo>
                  <a:cubicBezTo>
                    <a:pt x="58943" y="37589"/>
                    <a:pt x="61139" y="0"/>
                    <a:pt x="61139" y="0"/>
                  </a:cubicBez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5" name="Voľný tvar 204">
              <a:extLst>
                <a:ext uri="{FF2B5EF4-FFF2-40B4-BE49-F238E27FC236}">
                  <a16:creationId xmlns:a16="http://schemas.microsoft.com/office/drawing/2014/main" id="{046898C9-9763-0040-A3BD-C6B5FCA5BB74}"/>
                </a:ext>
              </a:extLst>
            </p:cNvPr>
            <p:cNvSpPr/>
            <p:nvPr/>
          </p:nvSpPr>
          <p:spPr>
            <a:xfrm>
              <a:off x="5506943" y="9146120"/>
              <a:ext cx="5630" cy="100387"/>
            </a:xfrm>
            <a:custGeom>
              <a:avLst/>
              <a:gdLst>
                <a:gd name="connsiteX0" fmla="*/ 4391 w 0"/>
                <a:gd name="connsiteY0" fmla="*/ 0 h 100387"/>
                <a:gd name="connsiteX1" fmla="*/ 0 w 0"/>
                <a:gd name="connsiteY1" fmla="*/ 102227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0387">
                  <a:moveTo>
                    <a:pt x="4391" y="0"/>
                  </a:moveTo>
                  <a:lnTo>
                    <a:pt x="0" y="10222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6" name="Voľný tvar 205">
              <a:extLst>
                <a:ext uri="{FF2B5EF4-FFF2-40B4-BE49-F238E27FC236}">
                  <a16:creationId xmlns:a16="http://schemas.microsoft.com/office/drawing/2014/main" id="{2DDC36C1-EE87-7E49-9490-1E7A6AF15994}"/>
                </a:ext>
              </a:extLst>
            </p:cNvPr>
            <p:cNvSpPr/>
            <p:nvPr/>
          </p:nvSpPr>
          <p:spPr>
            <a:xfrm>
              <a:off x="5555021" y="9229608"/>
              <a:ext cx="16889" cy="61348"/>
            </a:xfrm>
            <a:custGeom>
              <a:avLst/>
              <a:gdLst>
                <a:gd name="connsiteX0" fmla="*/ 0 w 16889"/>
                <a:gd name="connsiteY0" fmla="*/ 6246 h 61347"/>
                <a:gd name="connsiteX1" fmla="*/ 0 w 16889"/>
                <a:gd name="connsiteY1" fmla="*/ 64694 h 61347"/>
                <a:gd name="connsiteX2" fmla="*/ 17452 w 16889"/>
                <a:gd name="connsiteY2" fmla="*/ 54265 h 61347"/>
                <a:gd name="connsiteX3" fmla="*/ 13117 w 16889"/>
                <a:gd name="connsiteY3" fmla="*/ 0 h 61347"/>
                <a:gd name="connsiteX4" fmla="*/ 0 w 16889"/>
                <a:gd name="connsiteY4" fmla="*/ 624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89" h="61347">
                  <a:moveTo>
                    <a:pt x="0" y="6246"/>
                  </a:moveTo>
                  <a:lnTo>
                    <a:pt x="0" y="64694"/>
                  </a:lnTo>
                  <a:lnTo>
                    <a:pt x="17452" y="54265"/>
                  </a:lnTo>
                  <a:lnTo>
                    <a:pt x="13117" y="0"/>
                  </a:lnTo>
                  <a:lnTo>
                    <a:pt x="0" y="624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7" name="Voľný tvar 206">
              <a:extLst>
                <a:ext uri="{FF2B5EF4-FFF2-40B4-BE49-F238E27FC236}">
                  <a16:creationId xmlns:a16="http://schemas.microsoft.com/office/drawing/2014/main" id="{6CD94466-5072-494F-AF75-030BBEFEC5CE}"/>
                </a:ext>
              </a:extLst>
            </p:cNvPr>
            <p:cNvSpPr/>
            <p:nvPr/>
          </p:nvSpPr>
          <p:spPr>
            <a:xfrm>
              <a:off x="5858632" y="9263275"/>
              <a:ext cx="45038" cy="39039"/>
            </a:xfrm>
            <a:custGeom>
              <a:avLst/>
              <a:gdLst>
                <a:gd name="connsiteX0" fmla="*/ 6587 w 45037"/>
                <a:gd name="connsiteY0" fmla="*/ 41456 h 39039"/>
                <a:gd name="connsiteX1" fmla="*/ 45882 w 45037"/>
                <a:gd name="connsiteY1" fmla="*/ 43520 h 39039"/>
                <a:gd name="connsiteX2" fmla="*/ 45882 w 45037"/>
                <a:gd name="connsiteY2" fmla="*/ 14296 h 39039"/>
                <a:gd name="connsiteX3" fmla="*/ 0 w 45037"/>
                <a:gd name="connsiteY3" fmla="*/ 1011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39039">
                  <a:moveTo>
                    <a:pt x="6587" y="41456"/>
                  </a:moveTo>
                  <a:lnTo>
                    <a:pt x="45882" y="43520"/>
                  </a:lnTo>
                  <a:lnTo>
                    <a:pt x="45882" y="14296"/>
                  </a:lnTo>
                  <a:cubicBezTo>
                    <a:pt x="35467" y="-15151"/>
                    <a:pt x="15594" y="10002"/>
                    <a:pt x="0" y="10113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8" name="Voľný tvar 207">
              <a:extLst>
                <a:ext uri="{FF2B5EF4-FFF2-40B4-BE49-F238E27FC236}">
                  <a16:creationId xmlns:a16="http://schemas.microsoft.com/office/drawing/2014/main" id="{213BA833-CFD6-C84E-BBA5-3401D3FCC7E6}"/>
                </a:ext>
              </a:extLst>
            </p:cNvPr>
            <p:cNvSpPr/>
            <p:nvPr/>
          </p:nvSpPr>
          <p:spPr>
            <a:xfrm>
              <a:off x="5863024" y="9317224"/>
              <a:ext cx="39408" cy="44616"/>
            </a:xfrm>
            <a:custGeom>
              <a:avLst/>
              <a:gdLst>
                <a:gd name="connsiteX0" fmla="*/ 2195 w 39408"/>
                <a:gd name="connsiteY0" fmla="*/ 0 h 44616"/>
                <a:gd name="connsiteX1" fmla="*/ 41491 w 39408"/>
                <a:gd name="connsiteY1" fmla="*/ 0 h 44616"/>
                <a:gd name="connsiteX2" fmla="*/ 34960 w 39408"/>
                <a:gd name="connsiteY2" fmla="*/ 45955 h 44616"/>
                <a:gd name="connsiteX3" fmla="*/ 0 w 39408"/>
                <a:gd name="connsiteY3" fmla="*/ 43836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44616">
                  <a:moveTo>
                    <a:pt x="2195" y="0"/>
                  </a:moveTo>
                  <a:lnTo>
                    <a:pt x="41491" y="0"/>
                  </a:lnTo>
                  <a:lnTo>
                    <a:pt x="34960" y="45955"/>
                  </a:lnTo>
                  <a:lnTo>
                    <a:pt x="0" y="4383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9" name="Voľný tvar 208">
              <a:extLst>
                <a:ext uri="{FF2B5EF4-FFF2-40B4-BE49-F238E27FC236}">
                  <a16:creationId xmlns:a16="http://schemas.microsoft.com/office/drawing/2014/main" id="{E69738B6-332A-8844-8AC4-578F848EF5FC}"/>
                </a:ext>
              </a:extLst>
            </p:cNvPr>
            <p:cNvSpPr/>
            <p:nvPr/>
          </p:nvSpPr>
          <p:spPr>
            <a:xfrm>
              <a:off x="5607434" y="9267137"/>
              <a:ext cx="33778" cy="39039"/>
            </a:xfrm>
            <a:custGeom>
              <a:avLst/>
              <a:gdLst>
                <a:gd name="connsiteX0" fmla="*/ 4391 w 33778"/>
                <a:gd name="connsiteY0" fmla="*/ 39658 h 39039"/>
                <a:gd name="connsiteX1" fmla="*/ 37156 w 33778"/>
                <a:gd name="connsiteY1" fmla="*/ 37594 h 39039"/>
                <a:gd name="connsiteX2" fmla="*/ 37156 w 33778"/>
                <a:gd name="connsiteY2" fmla="*/ 14617 h 39039"/>
                <a:gd name="connsiteX3" fmla="*/ 0 w 33778"/>
                <a:gd name="connsiteY3" fmla="*/ 14617 h 39039"/>
                <a:gd name="connsiteX4" fmla="*/ 4391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91" y="39658"/>
                  </a:moveTo>
                  <a:lnTo>
                    <a:pt x="37156" y="37594"/>
                  </a:lnTo>
                  <a:lnTo>
                    <a:pt x="37156" y="14617"/>
                  </a:lnTo>
                  <a:cubicBezTo>
                    <a:pt x="29443" y="-1111"/>
                    <a:pt x="19254" y="-8305"/>
                    <a:pt x="0" y="14617"/>
                  </a:cubicBezTo>
                  <a:lnTo>
                    <a:pt x="4391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0" name="Voľný tvar 209">
              <a:extLst>
                <a:ext uri="{FF2B5EF4-FFF2-40B4-BE49-F238E27FC236}">
                  <a16:creationId xmlns:a16="http://schemas.microsoft.com/office/drawing/2014/main" id="{8827FEC2-9431-FD49-940C-0C555E282229}"/>
                </a:ext>
              </a:extLst>
            </p:cNvPr>
            <p:cNvSpPr/>
            <p:nvPr/>
          </p:nvSpPr>
          <p:spPr>
            <a:xfrm>
              <a:off x="5652247" y="9266091"/>
              <a:ext cx="33778" cy="39039"/>
            </a:xfrm>
            <a:custGeom>
              <a:avLst/>
              <a:gdLst>
                <a:gd name="connsiteX0" fmla="*/ 4335 w 33778"/>
                <a:gd name="connsiteY0" fmla="*/ 39699 h 39039"/>
                <a:gd name="connsiteX1" fmla="*/ 37100 w 33778"/>
                <a:gd name="connsiteY1" fmla="*/ 37580 h 39039"/>
                <a:gd name="connsiteX2" fmla="*/ 37100 w 33778"/>
                <a:gd name="connsiteY2" fmla="*/ 14658 h 39039"/>
                <a:gd name="connsiteX3" fmla="*/ 0 w 33778"/>
                <a:gd name="connsiteY3" fmla="*/ 14658 h 39039"/>
                <a:gd name="connsiteX4" fmla="*/ 4335 w 33778"/>
                <a:gd name="connsiteY4" fmla="*/ 39699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35" y="39699"/>
                  </a:moveTo>
                  <a:lnTo>
                    <a:pt x="37100" y="37580"/>
                  </a:lnTo>
                  <a:lnTo>
                    <a:pt x="37100" y="14658"/>
                  </a:lnTo>
                  <a:cubicBezTo>
                    <a:pt x="29443" y="-1125"/>
                    <a:pt x="19197" y="-8319"/>
                    <a:pt x="0" y="14658"/>
                  </a:cubicBezTo>
                  <a:lnTo>
                    <a:pt x="4335" y="3969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1" name="Voľný tvar 210">
              <a:extLst>
                <a:ext uri="{FF2B5EF4-FFF2-40B4-BE49-F238E27FC236}">
                  <a16:creationId xmlns:a16="http://schemas.microsoft.com/office/drawing/2014/main" id="{1B8045DC-8E57-BB45-9A1B-BD460033ED98}"/>
                </a:ext>
              </a:extLst>
            </p:cNvPr>
            <p:cNvSpPr/>
            <p:nvPr/>
          </p:nvSpPr>
          <p:spPr>
            <a:xfrm>
              <a:off x="5613964" y="9321407"/>
              <a:ext cx="28149" cy="50194"/>
            </a:xfrm>
            <a:custGeom>
              <a:avLst/>
              <a:gdLst>
                <a:gd name="connsiteX0" fmla="*/ 28397 w 28148"/>
                <a:gd name="connsiteY0" fmla="*/ 0 h 50193"/>
                <a:gd name="connsiteX1" fmla="*/ 28397 w 28148"/>
                <a:gd name="connsiteY1" fmla="*/ -2087 h 50193"/>
                <a:gd name="connsiteX2" fmla="*/ 28397 w 28148"/>
                <a:gd name="connsiteY2" fmla="*/ 0 h 50193"/>
                <a:gd name="connsiteX3" fmla="*/ 28397 w 28148"/>
                <a:gd name="connsiteY3" fmla="*/ 48005 h 50193"/>
                <a:gd name="connsiteX4" fmla="*/ 0 w 28148"/>
                <a:gd name="connsiteY4" fmla="*/ 48005 h 50193"/>
                <a:gd name="connsiteX5" fmla="*/ 0 w 28148"/>
                <a:gd name="connsiteY5" fmla="*/ 50092 h 50193"/>
                <a:gd name="connsiteX6" fmla="*/ 0 w 28148"/>
                <a:gd name="connsiteY6" fmla="*/ 48005 h 50193"/>
                <a:gd name="connsiteX7" fmla="*/ 0 w 28148"/>
                <a:gd name="connsiteY7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50193">
                  <a:moveTo>
                    <a:pt x="28397" y="0"/>
                  </a:moveTo>
                  <a:cubicBezTo>
                    <a:pt x="28397" y="-1152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48005"/>
                  </a:lnTo>
                  <a:lnTo>
                    <a:pt x="0" y="48005"/>
                  </a:lnTo>
                  <a:cubicBezTo>
                    <a:pt x="0" y="49158"/>
                    <a:pt x="0" y="50092"/>
                    <a:pt x="0" y="50092"/>
                  </a:cubicBezTo>
                  <a:cubicBezTo>
                    <a:pt x="0" y="50092"/>
                    <a:pt x="0" y="49158"/>
                    <a:pt x="0" y="4800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2" name="Voľný tvar 211">
              <a:extLst>
                <a:ext uri="{FF2B5EF4-FFF2-40B4-BE49-F238E27FC236}">
                  <a16:creationId xmlns:a16="http://schemas.microsoft.com/office/drawing/2014/main" id="{A0AD6E8A-C1FF-0B4D-8FF5-54E7E41F1DC6}"/>
                </a:ext>
              </a:extLst>
            </p:cNvPr>
            <p:cNvSpPr/>
            <p:nvPr/>
          </p:nvSpPr>
          <p:spPr>
            <a:xfrm>
              <a:off x="5657707" y="9321407"/>
              <a:ext cx="22519" cy="44616"/>
            </a:xfrm>
            <a:custGeom>
              <a:avLst/>
              <a:gdLst>
                <a:gd name="connsiteX0" fmla="*/ 24028 w 22518"/>
                <a:gd name="connsiteY0" fmla="*/ 0 h 44616"/>
                <a:gd name="connsiteX1" fmla="*/ 24028 w 22518"/>
                <a:gd name="connsiteY1" fmla="*/ -2087 h 44616"/>
                <a:gd name="connsiteX2" fmla="*/ 24028 w 22518"/>
                <a:gd name="connsiteY2" fmla="*/ 0 h 44616"/>
                <a:gd name="connsiteX3" fmla="*/ 24028 w 22518"/>
                <a:gd name="connsiteY3" fmla="*/ 45917 h 44616"/>
                <a:gd name="connsiteX4" fmla="*/ 0 w 22518"/>
                <a:gd name="connsiteY4" fmla="*/ 45917 h 44616"/>
                <a:gd name="connsiteX5" fmla="*/ 0 w 22518"/>
                <a:gd name="connsiteY5" fmla="*/ 48005 h 44616"/>
                <a:gd name="connsiteX6" fmla="*/ 0 w 22518"/>
                <a:gd name="connsiteY6" fmla="*/ 45917 h 44616"/>
                <a:gd name="connsiteX7" fmla="*/ 0 w 2251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44616">
                  <a:moveTo>
                    <a:pt x="24028" y="0"/>
                  </a:moveTo>
                  <a:cubicBezTo>
                    <a:pt x="24028" y="-1152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45917"/>
                  </a:lnTo>
                  <a:lnTo>
                    <a:pt x="0" y="45917"/>
                  </a:lnTo>
                  <a:cubicBezTo>
                    <a:pt x="0" y="47070"/>
                    <a:pt x="0" y="48005"/>
                    <a:pt x="0" y="48005"/>
                  </a:cubicBezTo>
                  <a:cubicBezTo>
                    <a:pt x="0" y="48005"/>
                    <a:pt x="0" y="47070"/>
                    <a:pt x="0" y="4591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3" name="Voľný tvar 212">
              <a:extLst>
                <a:ext uri="{FF2B5EF4-FFF2-40B4-BE49-F238E27FC236}">
                  <a16:creationId xmlns:a16="http://schemas.microsoft.com/office/drawing/2014/main" id="{A4B90B7B-A4D8-4446-A24E-0D7088F6C265}"/>
                </a:ext>
              </a:extLst>
            </p:cNvPr>
            <p:cNvSpPr/>
            <p:nvPr/>
          </p:nvSpPr>
          <p:spPr>
            <a:xfrm>
              <a:off x="5141067" y="9268201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4" name="Voľný tvar 213">
              <a:extLst>
                <a:ext uri="{FF2B5EF4-FFF2-40B4-BE49-F238E27FC236}">
                  <a16:creationId xmlns:a16="http://schemas.microsoft.com/office/drawing/2014/main" id="{D1B9A6BB-896C-FC4E-86DB-9D1485BEA88A}"/>
                </a:ext>
              </a:extLst>
            </p:cNvPr>
            <p:cNvSpPr/>
            <p:nvPr/>
          </p:nvSpPr>
          <p:spPr>
            <a:xfrm>
              <a:off x="5186949" y="9266082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5" name="Voľný tvar 214">
              <a:extLst>
                <a:ext uri="{FF2B5EF4-FFF2-40B4-BE49-F238E27FC236}">
                  <a16:creationId xmlns:a16="http://schemas.microsoft.com/office/drawing/2014/main" id="{713C0DE8-D7A6-3643-AEBF-D69A4E0F23B5}"/>
                </a:ext>
              </a:extLst>
            </p:cNvPr>
            <p:cNvSpPr/>
            <p:nvPr/>
          </p:nvSpPr>
          <p:spPr>
            <a:xfrm>
              <a:off x="5232831" y="9270265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2 w 28148"/>
                <a:gd name="connsiteY1" fmla="*/ 0 h 27885"/>
                <a:gd name="connsiteX2" fmla="*/ 30582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2" y="0"/>
                  </a:lnTo>
                  <a:lnTo>
                    <a:pt x="30582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6" name="Voľný tvar 215">
              <a:extLst>
                <a:ext uri="{FF2B5EF4-FFF2-40B4-BE49-F238E27FC236}">
                  <a16:creationId xmlns:a16="http://schemas.microsoft.com/office/drawing/2014/main" id="{A373B737-2B56-7A46-AB6F-8D72FF2FF655}"/>
                </a:ext>
              </a:extLst>
            </p:cNvPr>
            <p:cNvSpPr/>
            <p:nvPr/>
          </p:nvSpPr>
          <p:spPr>
            <a:xfrm>
              <a:off x="5138871" y="9316220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7" name="Voľný tvar 216">
              <a:extLst>
                <a:ext uri="{FF2B5EF4-FFF2-40B4-BE49-F238E27FC236}">
                  <a16:creationId xmlns:a16="http://schemas.microsoft.com/office/drawing/2014/main" id="{DDABD262-0053-DF4B-9D62-37FB967AE8C8}"/>
                </a:ext>
              </a:extLst>
            </p:cNvPr>
            <p:cNvSpPr/>
            <p:nvPr/>
          </p:nvSpPr>
          <p:spPr>
            <a:xfrm>
              <a:off x="5189145" y="9316220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2 w 28148"/>
                <a:gd name="connsiteY1" fmla="*/ 0 h 50193"/>
                <a:gd name="connsiteX2" fmla="*/ 30582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2" y="0"/>
                  </a:lnTo>
                  <a:lnTo>
                    <a:pt x="30582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8" name="Voľný tvar 217">
              <a:extLst>
                <a:ext uri="{FF2B5EF4-FFF2-40B4-BE49-F238E27FC236}">
                  <a16:creationId xmlns:a16="http://schemas.microsoft.com/office/drawing/2014/main" id="{359B3937-1C8F-6E45-AF66-CD59DB7D7A32}"/>
                </a:ext>
              </a:extLst>
            </p:cNvPr>
            <p:cNvSpPr/>
            <p:nvPr/>
          </p:nvSpPr>
          <p:spPr>
            <a:xfrm>
              <a:off x="5235027" y="9316220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9" name="Voľný tvar 218">
              <a:extLst>
                <a:ext uri="{FF2B5EF4-FFF2-40B4-BE49-F238E27FC236}">
                  <a16:creationId xmlns:a16="http://schemas.microsoft.com/office/drawing/2014/main" id="{A9F202E9-99A6-2848-A3D7-1C6EA504FD70}"/>
                </a:ext>
              </a:extLst>
            </p:cNvPr>
            <p:cNvSpPr/>
            <p:nvPr/>
          </p:nvSpPr>
          <p:spPr>
            <a:xfrm>
              <a:off x="5122489" y="9245224"/>
              <a:ext cx="157632" cy="5577"/>
            </a:xfrm>
            <a:custGeom>
              <a:avLst/>
              <a:gdLst>
                <a:gd name="connsiteX0" fmla="*/ 0 w 157632"/>
                <a:gd name="connsiteY0" fmla="*/ 0 h 0"/>
                <a:gd name="connsiteX1" fmla="*/ 161686 w 1576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632">
                  <a:moveTo>
                    <a:pt x="0" y="0"/>
                  </a:moveTo>
                  <a:lnTo>
                    <a:pt x="16168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0" name="Voľný tvar 219">
              <a:extLst>
                <a:ext uri="{FF2B5EF4-FFF2-40B4-BE49-F238E27FC236}">
                  <a16:creationId xmlns:a16="http://schemas.microsoft.com/office/drawing/2014/main" id="{C4D55672-D785-A640-A16A-C1AC973C36C7}"/>
                </a:ext>
              </a:extLst>
            </p:cNvPr>
            <p:cNvSpPr/>
            <p:nvPr/>
          </p:nvSpPr>
          <p:spPr>
            <a:xfrm>
              <a:off x="4989796" y="9264516"/>
              <a:ext cx="33778" cy="39039"/>
            </a:xfrm>
            <a:custGeom>
              <a:avLst/>
              <a:gdLst>
                <a:gd name="connsiteX0" fmla="*/ 4391 w 33778"/>
                <a:gd name="connsiteY0" fmla="*/ 39658 h 39039"/>
                <a:gd name="connsiteX1" fmla="*/ 37156 w 33778"/>
                <a:gd name="connsiteY1" fmla="*/ 37594 h 39039"/>
                <a:gd name="connsiteX2" fmla="*/ 37156 w 33778"/>
                <a:gd name="connsiteY2" fmla="*/ 14617 h 39039"/>
                <a:gd name="connsiteX3" fmla="*/ 0 w 33778"/>
                <a:gd name="connsiteY3" fmla="*/ 14617 h 39039"/>
                <a:gd name="connsiteX4" fmla="*/ 4391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91" y="39658"/>
                  </a:moveTo>
                  <a:lnTo>
                    <a:pt x="37156" y="37594"/>
                  </a:lnTo>
                  <a:lnTo>
                    <a:pt x="37156" y="14617"/>
                  </a:lnTo>
                  <a:cubicBezTo>
                    <a:pt x="29500" y="-1111"/>
                    <a:pt x="19254" y="-8305"/>
                    <a:pt x="0" y="14617"/>
                  </a:cubicBezTo>
                  <a:lnTo>
                    <a:pt x="4391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1" name="Voľný tvar 220">
              <a:extLst>
                <a:ext uri="{FF2B5EF4-FFF2-40B4-BE49-F238E27FC236}">
                  <a16:creationId xmlns:a16="http://schemas.microsoft.com/office/drawing/2014/main" id="{579491CE-5D89-8842-B31C-F4A98688670E}"/>
                </a:ext>
              </a:extLst>
            </p:cNvPr>
            <p:cNvSpPr/>
            <p:nvPr/>
          </p:nvSpPr>
          <p:spPr>
            <a:xfrm>
              <a:off x="5034609" y="9263512"/>
              <a:ext cx="33778" cy="39039"/>
            </a:xfrm>
            <a:custGeom>
              <a:avLst/>
              <a:gdLst>
                <a:gd name="connsiteX0" fmla="*/ 4335 w 33778"/>
                <a:gd name="connsiteY0" fmla="*/ 39658 h 39039"/>
                <a:gd name="connsiteX1" fmla="*/ 37100 w 33778"/>
                <a:gd name="connsiteY1" fmla="*/ 37539 h 39039"/>
                <a:gd name="connsiteX2" fmla="*/ 37100 w 33778"/>
                <a:gd name="connsiteY2" fmla="*/ 14617 h 39039"/>
                <a:gd name="connsiteX3" fmla="*/ 0 w 33778"/>
                <a:gd name="connsiteY3" fmla="*/ 14617 h 39039"/>
                <a:gd name="connsiteX4" fmla="*/ 4335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35" y="39658"/>
                  </a:moveTo>
                  <a:lnTo>
                    <a:pt x="37100" y="37539"/>
                  </a:lnTo>
                  <a:lnTo>
                    <a:pt x="37100" y="14617"/>
                  </a:lnTo>
                  <a:cubicBezTo>
                    <a:pt x="29443" y="-1110"/>
                    <a:pt x="19197" y="-8305"/>
                    <a:pt x="0" y="14617"/>
                  </a:cubicBezTo>
                  <a:lnTo>
                    <a:pt x="4335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2" name="Voľný tvar 221">
              <a:extLst>
                <a:ext uri="{FF2B5EF4-FFF2-40B4-BE49-F238E27FC236}">
                  <a16:creationId xmlns:a16="http://schemas.microsoft.com/office/drawing/2014/main" id="{1BB5D33F-1EBF-9D4C-A26E-759611E19FAC}"/>
                </a:ext>
              </a:extLst>
            </p:cNvPr>
            <p:cNvSpPr/>
            <p:nvPr/>
          </p:nvSpPr>
          <p:spPr>
            <a:xfrm>
              <a:off x="4996383" y="9318785"/>
              <a:ext cx="28149" cy="50194"/>
            </a:xfrm>
            <a:custGeom>
              <a:avLst/>
              <a:gdLst>
                <a:gd name="connsiteX0" fmla="*/ 28397 w 28148"/>
                <a:gd name="connsiteY0" fmla="*/ 0 h 50193"/>
                <a:gd name="connsiteX1" fmla="*/ 28397 w 28148"/>
                <a:gd name="connsiteY1" fmla="*/ -2087 h 50193"/>
                <a:gd name="connsiteX2" fmla="*/ 28397 w 28148"/>
                <a:gd name="connsiteY2" fmla="*/ 0 h 50193"/>
                <a:gd name="connsiteX3" fmla="*/ 28397 w 28148"/>
                <a:gd name="connsiteY3" fmla="*/ 48005 h 50193"/>
                <a:gd name="connsiteX4" fmla="*/ 0 w 28148"/>
                <a:gd name="connsiteY4" fmla="*/ 48005 h 50193"/>
                <a:gd name="connsiteX5" fmla="*/ 0 w 28148"/>
                <a:gd name="connsiteY5" fmla="*/ 50092 h 50193"/>
                <a:gd name="connsiteX6" fmla="*/ 0 w 28148"/>
                <a:gd name="connsiteY6" fmla="*/ 48005 h 50193"/>
                <a:gd name="connsiteX7" fmla="*/ 0 w 28148"/>
                <a:gd name="connsiteY7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50193">
                  <a:moveTo>
                    <a:pt x="28397" y="0"/>
                  </a:moveTo>
                  <a:cubicBezTo>
                    <a:pt x="28397" y="-1153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48005"/>
                  </a:lnTo>
                  <a:lnTo>
                    <a:pt x="0" y="48005"/>
                  </a:lnTo>
                  <a:cubicBezTo>
                    <a:pt x="0" y="49157"/>
                    <a:pt x="0" y="50092"/>
                    <a:pt x="0" y="50092"/>
                  </a:cubicBezTo>
                  <a:cubicBezTo>
                    <a:pt x="0" y="50092"/>
                    <a:pt x="0" y="49158"/>
                    <a:pt x="0" y="4800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3" name="Voľný tvar 222">
              <a:extLst>
                <a:ext uri="{FF2B5EF4-FFF2-40B4-BE49-F238E27FC236}">
                  <a16:creationId xmlns:a16="http://schemas.microsoft.com/office/drawing/2014/main" id="{1D427771-E6D2-1944-A1C6-6C924C6529BB}"/>
                </a:ext>
              </a:extLst>
            </p:cNvPr>
            <p:cNvSpPr/>
            <p:nvPr/>
          </p:nvSpPr>
          <p:spPr>
            <a:xfrm>
              <a:off x="5040070" y="9318785"/>
              <a:ext cx="22519" cy="44616"/>
            </a:xfrm>
            <a:custGeom>
              <a:avLst/>
              <a:gdLst>
                <a:gd name="connsiteX0" fmla="*/ 24028 w 22518"/>
                <a:gd name="connsiteY0" fmla="*/ 0 h 44616"/>
                <a:gd name="connsiteX1" fmla="*/ 24028 w 22518"/>
                <a:gd name="connsiteY1" fmla="*/ -2087 h 44616"/>
                <a:gd name="connsiteX2" fmla="*/ 24028 w 22518"/>
                <a:gd name="connsiteY2" fmla="*/ 0 h 44616"/>
                <a:gd name="connsiteX3" fmla="*/ 24028 w 22518"/>
                <a:gd name="connsiteY3" fmla="*/ 45917 h 44616"/>
                <a:gd name="connsiteX4" fmla="*/ 0 w 22518"/>
                <a:gd name="connsiteY4" fmla="*/ 45917 h 44616"/>
                <a:gd name="connsiteX5" fmla="*/ 0 w 22518"/>
                <a:gd name="connsiteY5" fmla="*/ 48004 h 44616"/>
                <a:gd name="connsiteX6" fmla="*/ 0 w 22518"/>
                <a:gd name="connsiteY6" fmla="*/ 45917 h 44616"/>
                <a:gd name="connsiteX7" fmla="*/ 0 w 2251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44616">
                  <a:moveTo>
                    <a:pt x="24028" y="0"/>
                  </a:moveTo>
                  <a:cubicBezTo>
                    <a:pt x="24028" y="-1153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45917"/>
                  </a:lnTo>
                  <a:lnTo>
                    <a:pt x="0" y="45917"/>
                  </a:lnTo>
                  <a:cubicBezTo>
                    <a:pt x="0" y="47070"/>
                    <a:pt x="0" y="48004"/>
                    <a:pt x="0" y="48004"/>
                  </a:cubicBezTo>
                  <a:cubicBezTo>
                    <a:pt x="0" y="48004"/>
                    <a:pt x="0" y="47070"/>
                    <a:pt x="0" y="4591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4" name="Voľný tvar 223">
              <a:extLst>
                <a:ext uri="{FF2B5EF4-FFF2-40B4-BE49-F238E27FC236}">
                  <a16:creationId xmlns:a16="http://schemas.microsoft.com/office/drawing/2014/main" id="{2E196069-B948-0547-B0C5-18DE30FFAD91}"/>
                </a:ext>
              </a:extLst>
            </p:cNvPr>
            <p:cNvSpPr/>
            <p:nvPr/>
          </p:nvSpPr>
          <p:spPr>
            <a:xfrm>
              <a:off x="4982702" y="9237918"/>
              <a:ext cx="95705" cy="5577"/>
            </a:xfrm>
            <a:custGeom>
              <a:avLst/>
              <a:gdLst>
                <a:gd name="connsiteX0" fmla="*/ 0 w 95705"/>
                <a:gd name="connsiteY0" fmla="*/ 0 h 0"/>
                <a:gd name="connsiteX1" fmla="*/ 96100 w 9570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705">
                  <a:moveTo>
                    <a:pt x="0" y="0"/>
                  </a:moveTo>
                  <a:lnTo>
                    <a:pt x="9610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5" name="Voľný tvar 224">
              <a:extLst>
                <a:ext uri="{FF2B5EF4-FFF2-40B4-BE49-F238E27FC236}">
                  <a16:creationId xmlns:a16="http://schemas.microsoft.com/office/drawing/2014/main" id="{F2A878BA-0151-F346-AB88-E68987894E98}"/>
                </a:ext>
              </a:extLst>
            </p:cNvPr>
            <p:cNvSpPr/>
            <p:nvPr/>
          </p:nvSpPr>
          <p:spPr>
            <a:xfrm>
              <a:off x="6446264" y="8931124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19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19"/>
                    <a:pt x="0" y="110619"/>
                  </a:cubicBezTo>
                  <a:cubicBezTo>
                    <a:pt x="0" y="110619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6" name="Voľný tvar 225">
              <a:extLst>
                <a:ext uri="{FF2B5EF4-FFF2-40B4-BE49-F238E27FC236}">
                  <a16:creationId xmlns:a16="http://schemas.microsoft.com/office/drawing/2014/main" id="{1BAC5C48-C369-CA45-BB2E-EE401CD524A1}"/>
                </a:ext>
              </a:extLst>
            </p:cNvPr>
            <p:cNvSpPr/>
            <p:nvPr/>
          </p:nvSpPr>
          <p:spPr>
            <a:xfrm>
              <a:off x="6447308" y="9052146"/>
              <a:ext cx="11259" cy="111541"/>
            </a:xfrm>
            <a:custGeom>
              <a:avLst/>
              <a:gdLst>
                <a:gd name="connsiteX0" fmla="*/ 0 w 11259"/>
                <a:gd name="connsiteY0" fmla="*/ 0 h 111541"/>
                <a:gd name="connsiteX1" fmla="*/ 0 w 11259"/>
                <a:gd name="connsiteY1" fmla="*/ -2087 h 111541"/>
                <a:gd name="connsiteX2" fmla="*/ 0 w 11259"/>
                <a:gd name="connsiteY2" fmla="*/ 0 h 111541"/>
                <a:gd name="connsiteX3" fmla="*/ 0 w 11259"/>
                <a:gd name="connsiteY3" fmla="*/ 108532 h 111541"/>
                <a:gd name="connsiteX4" fmla="*/ 13142 w 11259"/>
                <a:gd name="connsiteY4" fmla="*/ 108532 h 111541"/>
                <a:gd name="connsiteX5" fmla="*/ 13142 w 11259"/>
                <a:gd name="connsiteY5" fmla="*/ 110620 h 111541"/>
                <a:gd name="connsiteX6" fmla="*/ 13142 w 11259"/>
                <a:gd name="connsiteY6" fmla="*/ 108532 h 111541"/>
                <a:gd name="connsiteX7" fmla="*/ 13142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0" y="0"/>
                  </a:moveTo>
                  <a:cubicBezTo>
                    <a:pt x="0" y="-1153"/>
                    <a:pt x="0" y="-2087"/>
                    <a:pt x="0" y="-2087"/>
                  </a:cubicBezTo>
                  <a:cubicBezTo>
                    <a:pt x="0" y="-2087"/>
                    <a:pt x="0" y="-1153"/>
                    <a:pt x="0" y="0"/>
                  </a:cubicBezTo>
                  <a:lnTo>
                    <a:pt x="0" y="108532"/>
                  </a:lnTo>
                  <a:lnTo>
                    <a:pt x="13142" y="108532"/>
                  </a:lnTo>
                  <a:cubicBezTo>
                    <a:pt x="13142" y="109685"/>
                    <a:pt x="13142" y="110620"/>
                    <a:pt x="13142" y="110620"/>
                  </a:cubicBezTo>
                  <a:cubicBezTo>
                    <a:pt x="13142" y="110620"/>
                    <a:pt x="13142" y="109685"/>
                    <a:pt x="13142" y="108532"/>
                  </a:cubicBezTo>
                  <a:lnTo>
                    <a:pt x="13142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7" name="Voľný tvar 226">
              <a:extLst>
                <a:ext uri="{FF2B5EF4-FFF2-40B4-BE49-F238E27FC236}">
                  <a16:creationId xmlns:a16="http://schemas.microsoft.com/office/drawing/2014/main" id="{6E306426-6D8E-5949-BBC2-FF6A6627DBED}"/>
                </a:ext>
              </a:extLst>
            </p:cNvPr>
            <p:cNvSpPr/>
            <p:nvPr/>
          </p:nvSpPr>
          <p:spPr>
            <a:xfrm>
              <a:off x="6447333" y="9175343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3 h 111541"/>
                <a:gd name="connsiteX4" fmla="*/ 0 w 11259"/>
                <a:gd name="connsiteY4" fmla="*/ 108533 h 111541"/>
                <a:gd name="connsiteX5" fmla="*/ 0 w 11259"/>
                <a:gd name="connsiteY5" fmla="*/ 110620 h 111541"/>
                <a:gd name="connsiteX6" fmla="*/ 0 w 11259"/>
                <a:gd name="connsiteY6" fmla="*/ 108533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2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3"/>
                  </a:lnTo>
                  <a:lnTo>
                    <a:pt x="0" y="108533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8" name="Voľný tvar 227">
              <a:extLst>
                <a:ext uri="{FF2B5EF4-FFF2-40B4-BE49-F238E27FC236}">
                  <a16:creationId xmlns:a16="http://schemas.microsoft.com/office/drawing/2014/main" id="{DDE3AEE7-0C8E-854B-AD78-E52658694334}"/>
                </a:ext>
              </a:extLst>
            </p:cNvPr>
            <p:cNvSpPr/>
            <p:nvPr/>
          </p:nvSpPr>
          <p:spPr>
            <a:xfrm>
              <a:off x="6447333" y="9296366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20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9" name="Voľný tvar 228">
              <a:extLst>
                <a:ext uri="{FF2B5EF4-FFF2-40B4-BE49-F238E27FC236}">
                  <a16:creationId xmlns:a16="http://schemas.microsoft.com/office/drawing/2014/main" id="{3F1787FD-BC5A-0C4D-B1FE-0FFA67E760E4}"/>
                </a:ext>
              </a:extLst>
            </p:cNvPr>
            <p:cNvSpPr/>
            <p:nvPr/>
          </p:nvSpPr>
          <p:spPr>
            <a:xfrm>
              <a:off x="6449529" y="9419507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20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0" name="Voľný tvar 229">
              <a:extLst>
                <a:ext uri="{FF2B5EF4-FFF2-40B4-BE49-F238E27FC236}">
                  <a16:creationId xmlns:a16="http://schemas.microsoft.com/office/drawing/2014/main" id="{9A652434-B7FF-AE41-BF83-345DC872C43C}"/>
                </a:ext>
              </a:extLst>
            </p:cNvPr>
            <p:cNvSpPr/>
            <p:nvPr/>
          </p:nvSpPr>
          <p:spPr>
            <a:xfrm>
              <a:off x="6430951" y="8839270"/>
              <a:ext cx="28149" cy="83656"/>
            </a:xfrm>
            <a:custGeom>
              <a:avLst/>
              <a:gdLst>
                <a:gd name="connsiteX0" fmla="*/ 4391 w 28148"/>
                <a:gd name="connsiteY0" fmla="*/ 4183 h 83655"/>
                <a:gd name="connsiteX1" fmla="*/ 30570 w 28148"/>
                <a:gd name="connsiteY1" fmla="*/ 0 h 83655"/>
                <a:gd name="connsiteX2" fmla="*/ 30570 w 28148"/>
                <a:gd name="connsiteY2" fmla="*/ 85608 h 83655"/>
                <a:gd name="connsiteX3" fmla="*/ 13117 w 28148"/>
                <a:gd name="connsiteY3" fmla="*/ 83488 h 83655"/>
                <a:gd name="connsiteX4" fmla="*/ 15313 w 28148"/>
                <a:gd name="connsiteY4" fmla="*/ 37589 h 83655"/>
                <a:gd name="connsiteX5" fmla="*/ 0 w 28148"/>
                <a:gd name="connsiteY5" fmla="*/ 27160 h 83655"/>
                <a:gd name="connsiteX6" fmla="*/ 4391 w 28148"/>
                <a:gd name="connsiteY6" fmla="*/ 4183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48" h="83655">
                  <a:moveTo>
                    <a:pt x="4391" y="4183"/>
                  </a:moveTo>
                  <a:lnTo>
                    <a:pt x="30570" y="0"/>
                  </a:lnTo>
                  <a:lnTo>
                    <a:pt x="30570" y="85608"/>
                  </a:lnTo>
                  <a:lnTo>
                    <a:pt x="13117" y="83488"/>
                  </a:lnTo>
                  <a:lnTo>
                    <a:pt x="15313" y="37589"/>
                  </a:lnTo>
                  <a:lnTo>
                    <a:pt x="0" y="27160"/>
                  </a:lnTo>
                  <a:lnTo>
                    <a:pt x="4391" y="418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1" name="Voľný tvar 230">
              <a:extLst>
                <a:ext uri="{FF2B5EF4-FFF2-40B4-BE49-F238E27FC236}">
                  <a16:creationId xmlns:a16="http://schemas.microsoft.com/office/drawing/2014/main" id="{8FF63C2D-B771-9A4D-AD6F-8708245379C0}"/>
                </a:ext>
              </a:extLst>
            </p:cNvPr>
            <p:cNvSpPr/>
            <p:nvPr/>
          </p:nvSpPr>
          <p:spPr>
            <a:xfrm>
              <a:off x="5605238" y="886224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2" name="Voľný tvar 231">
              <a:extLst>
                <a:ext uri="{FF2B5EF4-FFF2-40B4-BE49-F238E27FC236}">
                  <a16:creationId xmlns:a16="http://schemas.microsoft.com/office/drawing/2014/main" id="{FF933D7A-9617-E04F-9879-BA0BCB43B9D9}"/>
                </a:ext>
              </a:extLst>
            </p:cNvPr>
            <p:cNvSpPr/>
            <p:nvPr/>
          </p:nvSpPr>
          <p:spPr>
            <a:xfrm>
              <a:off x="5871750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3" name="Voľný tvar 232">
              <a:extLst>
                <a:ext uri="{FF2B5EF4-FFF2-40B4-BE49-F238E27FC236}">
                  <a16:creationId xmlns:a16="http://schemas.microsoft.com/office/drawing/2014/main" id="{97643F64-999B-E848-AFDA-DAE9FED3364F}"/>
                </a:ext>
              </a:extLst>
            </p:cNvPr>
            <p:cNvSpPr/>
            <p:nvPr/>
          </p:nvSpPr>
          <p:spPr>
            <a:xfrm>
              <a:off x="5668629" y="886330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4" name="Voľný tvar 233">
              <a:extLst>
                <a:ext uri="{FF2B5EF4-FFF2-40B4-BE49-F238E27FC236}">
                  <a16:creationId xmlns:a16="http://schemas.microsoft.com/office/drawing/2014/main" id="{B9FFFDE8-8EAC-8843-A258-7EFBD7136851}"/>
                </a:ext>
              </a:extLst>
            </p:cNvPr>
            <p:cNvSpPr/>
            <p:nvPr/>
          </p:nvSpPr>
          <p:spPr>
            <a:xfrm>
              <a:off x="5804024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5" name="Voľný tvar 234">
              <a:extLst>
                <a:ext uri="{FF2B5EF4-FFF2-40B4-BE49-F238E27FC236}">
                  <a16:creationId xmlns:a16="http://schemas.microsoft.com/office/drawing/2014/main" id="{26738066-69ED-1444-B9D7-BD6DE5817F21}"/>
                </a:ext>
              </a:extLst>
            </p:cNvPr>
            <p:cNvSpPr/>
            <p:nvPr/>
          </p:nvSpPr>
          <p:spPr>
            <a:xfrm>
              <a:off x="5736298" y="886330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6" name="Voľný tvar 235">
              <a:extLst>
                <a:ext uri="{FF2B5EF4-FFF2-40B4-BE49-F238E27FC236}">
                  <a16:creationId xmlns:a16="http://schemas.microsoft.com/office/drawing/2014/main" id="{5115EC0A-1F5D-6F47-87F7-7B6B0CD71F49}"/>
                </a:ext>
              </a:extLst>
            </p:cNvPr>
            <p:cNvSpPr/>
            <p:nvPr/>
          </p:nvSpPr>
          <p:spPr>
            <a:xfrm>
              <a:off x="6007201" y="8861188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7" name="Voľný tvar 236">
              <a:extLst>
                <a:ext uri="{FF2B5EF4-FFF2-40B4-BE49-F238E27FC236}">
                  <a16:creationId xmlns:a16="http://schemas.microsoft.com/office/drawing/2014/main" id="{5F47E20E-A7D1-564F-8F0B-279364EE8C50}"/>
                </a:ext>
              </a:extLst>
            </p:cNvPr>
            <p:cNvSpPr/>
            <p:nvPr/>
          </p:nvSpPr>
          <p:spPr>
            <a:xfrm>
              <a:off x="5939475" y="8861188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8" name="Voľný tvar 237">
              <a:extLst>
                <a:ext uri="{FF2B5EF4-FFF2-40B4-BE49-F238E27FC236}">
                  <a16:creationId xmlns:a16="http://schemas.microsoft.com/office/drawing/2014/main" id="{EC63271A-AB7D-F64B-9250-F1DC5BE90378}"/>
                </a:ext>
              </a:extLst>
            </p:cNvPr>
            <p:cNvSpPr/>
            <p:nvPr/>
          </p:nvSpPr>
          <p:spPr>
            <a:xfrm>
              <a:off x="6074870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9" name="Voľný tvar 238">
              <a:extLst>
                <a:ext uri="{FF2B5EF4-FFF2-40B4-BE49-F238E27FC236}">
                  <a16:creationId xmlns:a16="http://schemas.microsoft.com/office/drawing/2014/main" id="{CE4F9F38-DC38-0E4A-A80F-BCC2590BCCA0}"/>
                </a:ext>
              </a:extLst>
            </p:cNvPr>
            <p:cNvSpPr/>
            <p:nvPr/>
          </p:nvSpPr>
          <p:spPr>
            <a:xfrm>
              <a:off x="6160104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0" name="Voľný tvar 239">
              <a:extLst>
                <a:ext uri="{FF2B5EF4-FFF2-40B4-BE49-F238E27FC236}">
                  <a16:creationId xmlns:a16="http://schemas.microsoft.com/office/drawing/2014/main" id="{39003B99-99A5-4545-BCB8-1703D7662538}"/>
                </a:ext>
              </a:extLst>
            </p:cNvPr>
            <p:cNvSpPr/>
            <p:nvPr/>
          </p:nvSpPr>
          <p:spPr>
            <a:xfrm>
              <a:off x="6254008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1" name="Voľný tvar 240">
              <a:extLst>
                <a:ext uri="{FF2B5EF4-FFF2-40B4-BE49-F238E27FC236}">
                  <a16:creationId xmlns:a16="http://schemas.microsoft.com/office/drawing/2014/main" id="{1B693A04-E561-EA41-B6EA-816AD03DEB64}"/>
                </a:ext>
              </a:extLst>
            </p:cNvPr>
            <p:cNvSpPr/>
            <p:nvPr/>
          </p:nvSpPr>
          <p:spPr>
            <a:xfrm>
              <a:off x="6330460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2" name="Voľný tvar 241">
              <a:extLst>
                <a:ext uri="{FF2B5EF4-FFF2-40B4-BE49-F238E27FC236}">
                  <a16:creationId xmlns:a16="http://schemas.microsoft.com/office/drawing/2014/main" id="{2350D928-C51C-A241-B373-D10A3DC09E38}"/>
                </a:ext>
              </a:extLst>
            </p:cNvPr>
            <p:cNvSpPr/>
            <p:nvPr/>
          </p:nvSpPr>
          <p:spPr>
            <a:xfrm>
              <a:off x="6395990" y="8704640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3" name="Voľný tvar 242">
              <a:extLst>
                <a:ext uri="{FF2B5EF4-FFF2-40B4-BE49-F238E27FC236}">
                  <a16:creationId xmlns:a16="http://schemas.microsoft.com/office/drawing/2014/main" id="{69336786-854A-4E44-9F86-395C82F25397}"/>
                </a:ext>
              </a:extLst>
            </p:cNvPr>
            <p:cNvSpPr/>
            <p:nvPr/>
          </p:nvSpPr>
          <p:spPr>
            <a:xfrm>
              <a:off x="6476833" y="8702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4" name="Voľný tvar 243">
              <a:extLst>
                <a:ext uri="{FF2B5EF4-FFF2-40B4-BE49-F238E27FC236}">
                  <a16:creationId xmlns:a16="http://schemas.microsoft.com/office/drawing/2014/main" id="{848AD4E7-2F3E-994A-BBFC-958DE4C34776}"/>
                </a:ext>
              </a:extLst>
            </p:cNvPr>
            <p:cNvSpPr/>
            <p:nvPr/>
          </p:nvSpPr>
          <p:spPr>
            <a:xfrm>
              <a:off x="6568541" y="8706759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5" name="Voľný tvar 244">
              <a:extLst>
                <a:ext uri="{FF2B5EF4-FFF2-40B4-BE49-F238E27FC236}">
                  <a16:creationId xmlns:a16="http://schemas.microsoft.com/office/drawing/2014/main" id="{1FB2814A-5907-8940-95F5-322B559BEB9A}"/>
                </a:ext>
              </a:extLst>
            </p:cNvPr>
            <p:cNvSpPr/>
            <p:nvPr/>
          </p:nvSpPr>
          <p:spPr>
            <a:xfrm>
              <a:off x="6662502" y="870882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6" name="Voľný tvar 245">
              <a:extLst>
                <a:ext uri="{FF2B5EF4-FFF2-40B4-BE49-F238E27FC236}">
                  <a16:creationId xmlns:a16="http://schemas.microsoft.com/office/drawing/2014/main" id="{D8CB2796-929A-0046-89DF-95DF8DD51AD7}"/>
                </a:ext>
              </a:extLst>
            </p:cNvPr>
            <p:cNvSpPr/>
            <p:nvPr/>
          </p:nvSpPr>
          <p:spPr>
            <a:xfrm>
              <a:off x="6758601" y="870882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7" name="Voľný tvar 246">
              <a:extLst>
                <a:ext uri="{FF2B5EF4-FFF2-40B4-BE49-F238E27FC236}">
                  <a16:creationId xmlns:a16="http://schemas.microsoft.com/office/drawing/2014/main" id="{998A9A51-F3E3-5647-82A0-52662F1A6772}"/>
                </a:ext>
              </a:extLst>
            </p:cNvPr>
            <p:cNvSpPr/>
            <p:nvPr/>
          </p:nvSpPr>
          <p:spPr>
            <a:xfrm>
              <a:off x="4871290" y="883826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8" name="Voľný tvar 247">
              <a:extLst>
                <a:ext uri="{FF2B5EF4-FFF2-40B4-BE49-F238E27FC236}">
                  <a16:creationId xmlns:a16="http://schemas.microsoft.com/office/drawing/2014/main" id="{0C63E175-4DC3-0B46-96D2-BC7E0568B115}"/>
                </a:ext>
              </a:extLst>
            </p:cNvPr>
            <p:cNvSpPr/>
            <p:nvPr/>
          </p:nvSpPr>
          <p:spPr>
            <a:xfrm>
              <a:off x="4947742" y="884239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9" name="Voľný tvar 248">
              <a:extLst>
                <a:ext uri="{FF2B5EF4-FFF2-40B4-BE49-F238E27FC236}">
                  <a16:creationId xmlns:a16="http://schemas.microsoft.com/office/drawing/2014/main" id="{2099FFE4-9CEF-8545-85E8-1C43CBC65DC0}"/>
                </a:ext>
              </a:extLst>
            </p:cNvPr>
            <p:cNvSpPr/>
            <p:nvPr/>
          </p:nvSpPr>
          <p:spPr>
            <a:xfrm>
              <a:off x="5039507" y="8846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0" name="Voľný tvar 249">
              <a:extLst>
                <a:ext uri="{FF2B5EF4-FFF2-40B4-BE49-F238E27FC236}">
                  <a16:creationId xmlns:a16="http://schemas.microsoft.com/office/drawing/2014/main" id="{B1D1DAA9-BECF-6B49-AFB0-C32D1CA424EC}"/>
                </a:ext>
              </a:extLst>
            </p:cNvPr>
            <p:cNvSpPr/>
            <p:nvPr/>
          </p:nvSpPr>
          <p:spPr>
            <a:xfrm>
              <a:off x="5118154" y="8846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1" name="Voľný tvar 250">
              <a:extLst>
                <a:ext uri="{FF2B5EF4-FFF2-40B4-BE49-F238E27FC236}">
                  <a16:creationId xmlns:a16="http://schemas.microsoft.com/office/drawing/2014/main" id="{D4A1DE5D-403A-DB4B-805D-89D533D4570F}"/>
                </a:ext>
              </a:extLst>
            </p:cNvPr>
            <p:cNvSpPr/>
            <p:nvPr/>
          </p:nvSpPr>
          <p:spPr>
            <a:xfrm>
              <a:off x="5203332" y="884869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2" name="Voľný tvar 251">
              <a:extLst>
                <a:ext uri="{FF2B5EF4-FFF2-40B4-BE49-F238E27FC236}">
                  <a16:creationId xmlns:a16="http://schemas.microsoft.com/office/drawing/2014/main" id="{24922989-5C11-A746-8FA6-F6E37F3C16C6}"/>
                </a:ext>
              </a:extLst>
            </p:cNvPr>
            <p:cNvSpPr/>
            <p:nvPr/>
          </p:nvSpPr>
          <p:spPr>
            <a:xfrm>
              <a:off x="4862564" y="8822594"/>
              <a:ext cx="22519" cy="345778"/>
            </a:xfrm>
            <a:custGeom>
              <a:avLst/>
              <a:gdLst>
                <a:gd name="connsiteX0" fmla="*/ 0 w 22518"/>
                <a:gd name="connsiteY0" fmla="*/ 0 h 345777"/>
                <a:gd name="connsiteX1" fmla="*/ 13117 w 22518"/>
                <a:gd name="connsiteY1" fmla="*/ 10429 h 345777"/>
                <a:gd name="connsiteX2" fmla="*/ 6530 w 22518"/>
                <a:gd name="connsiteY2" fmla="*/ 29224 h 345777"/>
                <a:gd name="connsiteX3" fmla="*/ 24039 w 22518"/>
                <a:gd name="connsiteY3" fmla="*/ 45899 h 345777"/>
                <a:gd name="connsiteX4" fmla="*/ 21843 w 22518"/>
                <a:gd name="connsiteY4" fmla="*/ 350630 h 34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8" h="345777">
                  <a:moveTo>
                    <a:pt x="0" y="0"/>
                  </a:moveTo>
                  <a:lnTo>
                    <a:pt x="13117" y="10429"/>
                  </a:lnTo>
                  <a:lnTo>
                    <a:pt x="6530" y="29224"/>
                  </a:lnTo>
                  <a:lnTo>
                    <a:pt x="24039" y="45899"/>
                  </a:lnTo>
                  <a:lnTo>
                    <a:pt x="21843" y="3506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3" name="Voľný tvar 252">
              <a:extLst>
                <a:ext uri="{FF2B5EF4-FFF2-40B4-BE49-F238E27FC236}">
                  <a16:creationId xmlns:a16="http://schemas.microsoft.com/office/drawing/2014/main" id="{204F57AF-667E-4E4C-A188-F8B32617070C}"/>
                </a:ext>
              </a:extLst>
            </p:cNvPr>
            <p:cNvSpPr/>
            <p:nvPr/>
          </p:nvSpPr>
          <p:spPr>
            <a:xfrm>
              <a:off x="5102841" y="8641006"/>
              <a:ext cx="140743" cy="156158"/>
            </a:xfrm>
            <a:custGeom>
              <a:avLst/>
              <a:gdLst>
                <a:gd name="connsiteX0" fmla="*/ 78647 w 140743"/>
                <a:gd name="connsiteY0" fmla="*/ 0 h 156157"/>
                <a:gd name="connsiteX1" fmla="*/ 0 w 140743"/>
                <a:gd name="connsiteY1" fmla="*/ 110593 h 156157"/>
                <a:gd name="connsiteX2" fmla="*/ 74256 w 140743"/>
                <a:gd name="connsiteY2" fmla="*/ 108530 h 156157"/>
                <a:gd name="connsiteX3" fmla="*/ 144177 w 140743"/>
                <a:gd name="connsiteY3" fmla="*/ 16675 h 156157"/>
                <a:gd name="connsiteX4" fmla="*/ 76452 w 140743"/>
                <a:gd name="connsiteY4" fmla="*/ 158612 h 156157"/>
                <a:gd name="connsiteX5" fmla="*/ 74538 w 140743"/>
                <a:gd name="connsiteY5" fmla="*/ 113214 h 156157"/>
                <a:gd name="connsiteX6" fmla="*/ 6587 w 140743"/>
                <a:gd name="connsiteY6" fmla="*/ 112712 h 156157"/>
                <a:gd name="connsiteX7" fmla="*/ 7094 w 140743"/>
                <a:gd name="connsiteY7" fmla="*/ 157887 h 156157"/>
                <a:gd name="connsiteX8" fmla="*/ 76452 w 140743"/>
                <a:gd name="connsiteY8" fmla="*/ 158612 h 156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743" h="156157">
                  <a:moveTo>
                    <a:pt x="78647" y="0"/>
                  </a:moveTo>
                  <a:lnTo>
                    <a:pt x="0" y="110593"/>
                  </a:lnTo>
                  <a:lnTo>
                    <a:pt x="74256" y="108530"/>
                  </a:lnTo>
                  <a:lnTo>
                    <a:pt x="144177" y="16675"/>
                  </a:lnTo>
                  <a:lnTo>
                    <a:pt x="76452" y="158612"/>
                  </a:lnTo>
                  <a:lnTo>
                    <a:pt x="74538" y="113214"/>
                  </a:lnTo>
                  <a:lnTo>
                    <a:pt x="6587" y="112712"/>
                  </a:lnTo>
                  <a:lnTo>
                    <a:pt x="7094" y="157887"/>
                  </a:lnTo>
                  <a:lnTo>
                    <a:pt x="76452" y="1586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4" name="Voľný tvar 253">
              <a:extLst>
                <a:ext uri="{FF2B5EF4-FFF2-40B4-BE49-F238E27FC236}">
                  <a16:creationId xmlns:a16="http://schemas.microsoft.com/office/drawing/2014/main" id="{0BEB07A3-1A38-5446-8003-B89A3241875D}"/>
                </a:ext>
              </a:extLst>
            </p:cNvPr>
            <p:cNvSpPr/>
            <p:nvPr/>
          </p:nvSpPr>
          <p:spPr>
            <a:xfrm>
              <a:off x="5644590" y="8486577"/>
              <a:ext cx="67557" cy="72502"/>
            </a:xfrm>
            <a:custGeom>
              <a:avLst/>
              <a:gdLst>
                <a:gd name="connsiteX0" fmla="*/ 0 w 67556"/>
                <a:gd name="connsiteY0" fmla="*/ 0 h 72501"/>
                <a:gd name="connsiteX1" fmla="*/ 2196 w 67556"/>
                <a:gd name="connsiteY1" fmla="*/ 77186 h 72501"/>
                <a:gd name="connsiteX2" fmla="*/ 72061 w 67556"/>
                <a:gd name="connsiteY2" fmla="*/ 77186 h 72501"/>
                <a:gd name="connsiteX3" fmla="*/ 72061 w 67556"/>
                <a:gd name="connsiteY3" fmla="*/ 0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72501">
                  <a:moveTo>
                    <a:pt x="0" y="0"/>
                  </a:moveTo>
                  <a:lnTo>
                    <a:pt x="2196" y="77186"/>
                  </a:lnTo>
                  <a:lnTo>
                    <a:pt x="72061" y="77186"/>
                  </a:lnTo>
                  <a:lnTo>
                    <a:pt x="7206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5" name="Voľný tvar 254">
              <a:extLst>
                <a:ext uri="{FF2B5EF4-FFF2-40B4-BE49-F238E27FC236}">
                  <a16:creationId xmlns:a16="http://schemas.microsoft.com/office/drawing/2014/main" id="{8F11DD0B-6E25-0546-826C-92703DF3F0D2}"/>
                </a:ext>
              </a:extLst>
            </p:cNvPr>
            <p:cNvSpPr/>
            <p:nvPr/>
          </p:nvSpPr>
          <p:spPr>
            <a:xfrm>
              <a:off x="6127339" y="8490704"/>
              <a:ext cx="61927" cy="66925"/>
            </a:xfrm>
            <a:custGeom>
              <a:avLst/>
              <a:gdLst>
                <a:gd name="connsiteX0" fmla="*/ 2139 w 61927"/>
                <a:gd name="connsiteY0" fmla="*/ 6302 h 66924"/>
                <a:gd name="connsiteX1" fmla="*/ 0 w 61927"/>
                <a:gd name="connsiteY1" fmla="*/ 68877 h 66924"/>
                <a:gd name="connsiteX2" fmla="*/ 63334 w 61927"/>
                <a:gd name="connsiteY2" fmla="*/ 68877 h 66924"/>
                <a:gd name="connsiteX3" fmla="*/ 65530 w 61927"/>
                <a:gd name="connsiteY3" fmla="*/ 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66924">
                  <a:moveTo>
                    <a:pt x="2139" y="6302"/>
                  </a:moveTo>
                  <a:lnTo>
                    <a:pt x="0" y="68877"/>
                  </a:lnTo>
                  <a:lnTo>
                    <a:pt x="63334" y="68877"/>
                  </a:lnTo>
                  <a:lnTo>
                    <a:pt x="655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6" name="Voľný tvar 255">
              <a:extLst>
                <a:ext uri="{FF2B5EF4-FFF2-40B4-BE49-F238E27FC236}">
                  <a16:creationId xmlns:a16="http://schemas.microsoft.com/office/drawing/2014/main" id="{C25F24FE-6781-7E40-BA93-F858AC409B5E}"/>
                </a:ext>
              </a:extLst>
            </p:cNvPr>
            <p:cNvSpPr/>
            <p:nvPr/>
          </p:nvSpPr>
          <p:spPr>
            <a:xfrm>
              <a:off x="5760337" y="8659800"/>
              <a:ext cx="90076" cy="105964"/>
            </a:xfrm>
            <a:custGeom>
              <a:avLst/>
              <a:gdLst>
                <a:gd name="connsiteX0" fmla="*/ 4391 w 90075"/>
                <a:gd name="connsiteY0" fmla="*/ 0 h 105964"/>
                <a:gd name="connsiteX1" fmla="*/ 0 w 90075"/>
                <a:gd name="connsiteY1" fmla="*/ 108530 h 105964"/>
                <a:gd name="connsiteX2" fmla="*/ 91765 w 90075"/>
                <a:gd name="connsiteY2" fmla="*/ 104347 h 105964"/>
                <a:gd name="connsiteX3" fmla="*/ 87374 w 90075"/>
                <a:gd name="connsiteY3" fmla="*/ 6246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5" h="105964">
                  <a:moveTo>
                    <a:pt x="4391" y="0"/>
                  </a:moveTo>
                  <a:lnTo>
                    <a:pt x="0" y="108530"/>
                  </a:lnTo>
                  <a:lnTo>
                    <a:pt x="91765" y="104347"/>
                  </a:lnTo>
                  <a:lnTo>
                    <a:pt x="87374" y="624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7" name="Voľný tvar 256">
              <a:extLst>
                <a:ext uri="{FF2B5EF4-FFF2-40B4-BE49-F238E27FC236}">
                  <a16:creationId xmlns:a16="http://schemas.microsoft.com/office/drawing/2014/main" id="{9EDEB018-BC0B-E347-87C4-89E9AAE0E71F}"/>
                </a:ext>
              </a:extLst>
            </p:cNvPr>
            <p:cNvSpPr/>
            <p:nvPr/>
          </p:nvSpPr>
          <p:spPr>
            <a:xfrm>
              <a:off x="6181948" y="8663983"/>
              <a:ext cx="90076" cy="100387"/>
            </a:xfrm>
            <a:custGeom>
              <a:avLst/>
              <a:gdLst>
                <a:gd name="connsiteX0" fmla="*/ 0 w 90075"/>
                <a:gd name="connsiteY0" fmla="*/ 0 h 100387"/>
                <a:gd name="connsiteX1" fmla="*/ 4335 w 90075"/>
                <a:gd name="connsiteY1" fmla="*/ 104347 h 100387"/>
                <a:gd name="connsiteX2" fmla="*/ 93904 w 90075"/>
                <a:gd name="connsiteY2" fmla="*/ 100164 h 100387"/>
                <a:gd name="connsiteX3" fmla="*/ 89513 w 90075"/>
                <a:gd name="connsiteY3" fmla="*/ 4183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5" h="100387">
                  <a:moveTo>
                    <a:pt x="0" y="0"/>
                  </a:moveTo>
                  <a:cubicBezTo>
                    <a:pt x="2139" y="16676"/>
                    <a:pt x="4335" y="104347"/>
                    <a:pt x="4335" y="104347"/>
                  </a:cubicBezTo>
                  <a:lnTo>
                    <a:pt x="93904" y="100164"/>
                  </a:lnTo>
                  <a:lnTo>
                    <a:pt x="89513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8" name="Voľný tvar 257">
              <a:extLst>
                <a:ext uri="{FF2B5EF4-FFF2-40B4-BE49-F238E27FC236}">
                  <a16:creationId xmlns:a16="http://schemas.microsoft.com/office/drawing/2014/main" id="{3EC60716-B479-1F48-9AA0-EB9CDD5C9F49}"/>
                </a:ext>
              </a:extLst>
            </p:cNvPr>
            <p:cNvSpPr/>
            <p:nvPr/>
          </p:nvSpPr>
          <p:spPr>
            <a:xfrm>
              <a:off x="5120349" y="8764147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1307 h 27885"/>
                <a:gd name="connsiteX3" fmla="*/ 0 w 1125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1307"/>
                  </a:lnTo>
                  <a:lnTo>
                    <a:pt x="0" y="31307"/>
                  </a:lnTo>
                  <a:close/>
                </a:path>
              </a:pathLst>
            </a:custGeom>
            <a:solidFill>
              <a:srgbClr val="F9F9F9"/>
            </a:solidFill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9" name="Voľný tvar 258">
              <a:extLst>
                <a:ext uri="{FF2B5EF4-FFF2-40B4-BE49-F238E27FC236}">
                  <a16:creationId xmlns:a16="http://schemas.microsoft.com/office/drawing/2014/main" id="{903465E2-E1BC-4044-BDAD-3CA0AFEF2C82}"/>
                </a:ext>
              </a:extLst>
            </p:cNvPr>
            <p:cNvSpPr/>
            <p:nvPr/>
          </p:nvSpPr>
          <p:spPr>
            <a:xfrm>
              <a:off x="5153115" y="8764147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1307 h 27885"/>
                <a:gd name="connsiteX3" fmla="*/ 0 w 1125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1307"/>
                  </a:lnTo>
                  <a:lnTo>
                    <a:pt x="0" y="31307"/>
                  </a:lnTo>
                  <a:close/>
                </a:path>
              </a:pathLst>
            </a:custGeom>
            <a:solidFill>
              <a:srgbClr val="F9F9F9"/>
            </a:solidFill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0" name="Voľný tvar 259">
              <a:extLst>
                <a:ext uri="{FF2B5EF4-FFF2-40B4-BE49-F238E27FC236}">
                  <a16:creationId xmlns:a16="http://schemas.microsoft.com/office/drawing/2014/main" id="{D12BC492-2643-0444-916F-27D15E27C0F5}"/>
                </a:ext>
              </a:extLst>
            </p:cNvPr>
            <p:cNvSpPr/>
            <p:nvPr/>
          </p:nvSpPr>
          <p:spPr>
            <a:xfrm>
              <a:off x="5655512" y="8567946"/>
              <a:ext cx="11259" cy="22308"/>
            </a:xfrm>
            <a:custGeom>
              <a:avLst/>
              <a:gdLst>
                <a:gd name="connsiteX0" fmla="*/ 0 w 11259"/>
                <a:gd name="connsiteY0" fmla="*/ 0 h 22308"/>
                <a:gd name="connsiteX1" fmla="*/ 13106 w 11259"/>
                <a:gd name="connsiteY1" fmla="*/ 0 h 22308"/>
                <a:gd name="connsiteX2" fmla="*/ 13106 w 11259"/>
                <a:gd name="connsiteY2" fmla="*/ 27133 h 22308"/>
                <a:gd name="connsiteX3" fmla="*/ 0 w 11259"/>
                <a:gd name="connsiteY3" fmla="*/ 27133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2308">
                  <a:moveTo>
                    <a:pt x="0" y="0"/>
                  </a:moveTo>
                  <a:lnTo>
                    <a:pt x="13106" y="0"/>
                  </a:lnTo>
                  <a:lnTo>
                    <a:pt x="13106" y="27133"/>
                  </a:lnTo>
                  <a:lnTo>
                    <a:pt x="0" y="2713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1" name="Voľný tvar 260">
              <a:extLst>
                <a:ext uri="{FF2B5EF4-FFF2-40B4-BE49-F238E27FC236}">
                  <a16:creationId xmlns:a16="http://schemas.microsoft.com/office/drawing/2014/main" id="{3E4852CE-8466-7D4C-ACEF-6E882421EF17}"/>
                </a:ext>
              </a:extLst>
            </p:cNvPr>
            <p:cNvSpPr/>
            <p:nvPr/>
          </p:nvSpPr>
          <p:spPr>
            <a:xfrm>
              <a:off x="5683886" y="8572129"/>
              <a:ext cx="16889" cy="22308"/>
            </a:xfrm>
            <a:custGeom>
              <a:avLst/>
              <a:gdLst>
                <a:gd name="connsiteX0" fmla="*/ 0 w 16889"/>
                <a:gd name="connsiteY0" fmla="*/ 0 h 22308"/>
                <a:gd name="connsiteX1" fmla="*/ 17476 w 16889"/>
                <a:gd name="connsiteY1" fmla="*/ 0 h 22308"/>
                <a:gd name="connsiteX2" fmla="*/ 17476 w 16889"/>
                <a:gd name="connsiteY2" fmla="*/ 25046 h 22308"/>
                <a:gd name="connsiteX3" fmla="*/ 0 w 16889"/>
                <a:gd name="connsiteY3" fmla="*/ 25046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22308">
                  <a:moveTo>
                    <a:pt x="0" y="0"/>
                  </a:moveTo>
                  <a:lnTo>
                    <a:pt x="17476" y="0"/>
                  </a:lnTo>
                  <a:lnTo>
                    <a:pt x="17476" y="25046"/>
                  </a:lnTo>
                  <a:lnTo>
                    <a:pt x="0" y="2504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2" name="Voľný tvar 261">
              <a:extLst>
                <a:ext uri="{FF2B5EF4-FFF2-40B4-BE49-F238E27FC236}">
                  <a16:creationId xmlns:a16="http://schemas.microsoft.com/office/drawing/2014/main" id="{67B1D87E-B448-2140-8715-1C72AA97E5E7}"/>
                </a:ext>
              </a:extLst>
            </p:cNvPr>
            <p:cNvSpPr/>
            <p:nvPr/>
          </p:nvSpPr>
          <p:spPr>
            <a:xfrm>
              <a:off x="6136066" y="8565883"/>
              <a:ext cx="11259" cy="22308"/>
            </a:xfrm>
            <a:custGeom>
              <a:avLst/>
              <a:gdLst>
                <a:gd name="connsiteX0" fmla="*/ 0 w 11259"/>
                <a:gd name="connsiteY0" fmla="*/ 0 h 22308"/>
                <a:gd name="connsiteX1" fmla="*/ 15291 w 11259"/>
                <a:gd name="connsiteY1" fmla="*/ 0 h 22308"/>
                <a:gd name="connsiteX2" fmla="*/ 15291 w 11259"/>
                <a:gd name="connsiteY2" fmla="*/ 25046 h 22308"/>
                <a:gd name="connsiteX3" fmla="*/ 0 w 11259"/>
                <a:gd name="connsiteY3" fmla="*/ 25046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2308">
                  <a:moveTo>
                    <a:pt x="0" y="0"/>
                  </a:moveTo>
                  <a:lnTo>
                    <a:pt x="15291" y="0"/>
                  </a:lnTo>
                  <a:lnTo>
                    <a:pt x="15291" y="25046"/>
                  </a:lnTo>
                  <a:lnTo>
                    <a:pt x="0" y="2504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3" name="Voľný tvar 262">
              <a:extLst>
                <a:ext uri="{FF2B5EF4-FFF2-40B4-BE49-F238E27FC236}">
                  <a16:creationId xmlns:a16="http://schemas.microsoft.com/office/drawing/2014/main" id="{C939AC2E-662F-644C-B0FD-509BA7B2E5FE}"/>
                </a:ext>
              </a:extLst>
            </p:cNvPr>
            <p:cNvSpPr/>
            <p:nvPr/>
          </p:nvSpPr>
          <p:spPr>
            <a:xfrm>
              <a:off x="6168831" y="8565883"/>
              <a:ext cx="5630" cy="27885"/>
            </a:xfrm>
            <a:custGeom>
              <a:avLst/>
              <a:gdLst>
                <a:gd name="connsiteX0" fmla="*/ 0 w 5629"/>
                <a:gd name="connsiteY0" fmla="*/ 0 h 27885"/>
                <a:gd name="connsiteX1" fmla="*/ 10922 w 5629"/>
                <a:gd name="connsiteY1" fmla="*/ 0 h 27885"/>
                <a:gd name="connsiteX2" fmla="*/ 10922 w 5629"/>
                <a:gd name="connsiteY2" fmla="*/ 31307 h 27885"/>
                <a:gd name="connsiteX3" fmla="*/ 0 w 562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27885">
                  <a:moveTo>
                    <a:pt x="0" y="0"/>
                  </a:moveTo>
                  <a:lnTo>
                    <a:pt x="10922" y="0"/>
                  </a:lnTo>
                  <a:lnTo>
                    <a:pt x="10922" y="31307"/>
                  </a:lnTo>
                  <a:lnTo>
                    <a:pt x="0" y="3130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4" name="Voľný tvar 263">
              <a:extLst>
                <a:ext uri="{FF2B5EF4-FFF2-40B4-BE49-F238E27FC236}">
                  <a16:creationId xmlns:a16="http://schemas.microsoft.com/office/drawing/2014/main" id="{8E04F19B-998A-7C49-90D3-B382B6CDB451}"/>
                </a:ext>
              </a:extLst>
            </p:cNvPr>
            <p:cNvSpPr/>
            <p:nvPr/>
          </p:nvSpPr>
          <p:spPr>
            <a:xfrm>
              <a:off x="5782181" y="8774576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5" name="Voľný tvar 264">
              <a:extLst>
                <a:ext uri="{FF2B5EF4-FFF2-40B4-BE49-F238E27FC236}">
                  <a16:creationId xmlns:a16="http://schemas.microsoft.com/office/drawing/2014/main" id="{E1AD92C8-5120-0445-9D9E-1DAEE2E26255}"/>
                </a:ext>
              </a:extLst>
            </p:cNvPr>
            <p:cNvSpPr/>
            <p:nvPr/>
          </p:nvSpPr>
          <p:spPr>
            <a:xfrm>
              <a:off x="5817141" y="8776695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3106 w 11259"/>
                <a:gd name="connsiteY1" fmla="*/ 0 h 27885"/>
                <a:gd name="connsiteX2" fmla="*/ 13106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3106" y="0"/>
                  </a:lnTo>
                  <a:lnTo>
                    <a:pt x="13106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6" name="Voľný tvar 265">
              <a:extLst>
                <a:ext uri="{FF2B5EF4-FFF2-40B4-BE49-F238E27FC236}">
                  <a16:creationId xmlns:a16="http://schemas.microsoft.com/office/drawing/2014/main" id="{947F493F-E264-1140-9C30-442F3B6F05D6}"/>
                </a:ext>
              </a:extLst>
            </p:cNvPr>
            <p:cNvSpPr/>
            <p:nvPr/>
          </p:nvSpPr>
          <p:spPr>
            <a:xfrm>
              <a:off x="6199400" y="8778759"/>
              <a:ext cx="16889" cy="27885"/>
            </a:xfrm>
            <a:custGeom>
              <a:avLst/>
              <a:gdLst>
                <a:gd name="connsiteX0" fmla="*/ 0 w 16889"/>
                <a:gd name="connsiteY0" fmla="*/ 0 h 27885"/>
                <a:gd name="connsiteX1" fmla="*/ 17476 w 16889"/>
                <a:gd name="connsiteY1" fmla="*/ 0 h 27885"/>
                <a:gd name="connsiteX2" fmla="*/ 17476 w 16889"/>
                <a:gd name="connsiteY2" fmla="*/ 31307 h 27885"/>
                <a:gd name="connsiteX3" fmla="*/ 0 w 1688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27885">
                  <a:moveTo>
                    <a:pt x="0" y="0"/>
                  </a:moveTo>
                  <a:lnTo>
                    <a:pt x="17476" y="0"/>
                  </a:lnTo>
                  <a:lnTo>
                    <a:pt x="17476" y="31307"/>
                  </a:lnTo>
                  <a:lnTo>
                    <a:pt x="0" y="3130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7" name="Voľný tvar 266">
              <a:extLst>
                <a:ext uri="{FF2B5EF4-FFF2-40B4-BE49-F238E27FC236}">
                  <a16:creationId xmlns:a16="http://schemas.microsoft.com/office/drawing/2014/main" id="{0F21291B-ABDA-9647-A913-4CF5B53C1652}"/>
                </a:ext>
              </a:extLst>
            </p:cNvPr>
            <p:cNvSpPr/>
            <p:nvPr/>
          </p:nvSpPr>
          <p:spPr>
            <a:xfrm>
              <a:off x="6234361" y="8776695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8" name="Voľný tvar 267">
              <a:extLst>
                <a:ext uri="{FF2B5EF4-FFF2-40B4-BE49-F238E27FC236}">
                  <a16:creationId xmlns:a16="http://schemas.microsoft.com/office/drawing/2014/main" id="{DF444C60-E56B-B740-A8C6-6AA546682BEE}"/>
                </a:ext>
              </a:extLst>
            </p:cNvPr>
            <p:cNvSpPr/>
            <p:nvPr/>
          </p:nvSpPr>
          <p:spPr>
            <a:xfrm>
              <a:off x="5648561" y="8567835"/>
              <a:ext cx="61927" cy="33462"/>
            </a:xfrm>
            <a:custGeom>
              <a:avLst/>
              <a:gdLst>
                <a:gd name="connsiteX0" fmla="*/ 646 w 61927"/>
                <a:gd name="connsiteY0" fmla="*/ 0 h 33462"/>
                <a:gd name="connsiteX1" fmla="*/ 2560 w 61927"/>
                <a:gd name="connsiteY1" fmla="*/ 37701 h 33462"/>
                <a:gd name="connsiteX2" fmla="*/ 63755 w 61927"/>
                <a:gd name="connsiteY2" fmla="*/ 37701 h 33462"/>
                <a:gd name="connsiteX3" fmla="*/ 62798 w 61927"/>
                <a:gd name="connsiteY3" fmla="*/ 725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33462">
                  <a:moveTo>
                    <a:pt x="646" y="0"/>
                  </a:moveTo>
                  <a:cubicBezTo>
                    <a:pt x="-1550" y="20858"/>
                    <a:pt x="2560" y="37701"/>
                    <a:pt x="2560" y="37701"/>
                  </a:cubicBezTo>
                  <a:lnTo>
                    <a:pt x="63755" y="37701"/>
                  </a:lnTo>
                  <a:lnTo>
                    <a:pt x="62798" y="72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9" name="Voľný tvar 268">
              <a:extLst>
                <a:ext uri="{FF2B5EF4-FFF2-40B4-BE49-F238E27FC236}">
                  <a16:creationId xmlns:a16="http://schemas.microsoft.com/office/drawing/2014/main" id="{150EEDA9-7352-F240-BBDC-FD84813DE521}"/>
                </a:ext>
              </a:extLst>
            </p:cNvPr>
            <p:cNvSpPr/>
            <p:nvPr/>
          </p:nvSpPr>
          <p:spPr>
            <a:xfrm>
              <a:off x="6125144" y="8557517"/>
              <a:ext cx="61927" cy="44616"/>
            </a:xfrm>
            <a:custGeom>
              <a:avLst/>
              <a:gdLst>
                <a:gd name="connsiteX0" fmla="*/ 0 w 61927"/>
                <a:gd name="connsiteY0" fmla="*/ 0 h 44616"/>
                <a:gd name="connsiteX1" fmla="*/ 4335 w 61927"/>
                <a:gd name="connsiteY1" fmla="*/ 45899 h 44616"/>
                <a:gd name="connsiteX2" fmla="*/ 65530 w 61927"/>
                <a:gd name="connsiteY2" fmla="*/ 48019 h 44616"/>
                <a:gd name="connsiteX3" fmla="*/ 63334 w 61927"/>
                <a:gd name="connsiteY3" fmla="*/ 4183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44616">
                  <a:moveTo>
                    <a:pt x="0" y="0"/>
                  </a:moveTo>
                  <a:lnTo>
                    <a:pt x="4335" y="45899"/>
                  </a:lnTo>
                  <a:lnTo>
                    <a:pt x="65530" y="48019"/>
                  </a:lnTo>
                  <a:lnTo>
                    <a:pt x="63334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0" name="Voľný tvar 269">
              <a:extLst>
                <a:ext uri="{FF2B5EF4-FFF2-40B4-BE49-F238E27FC236}">
                  <a16:creationId xmlns:a16="http://schemas.microsoft.com/office/drawing/2014/main" id="{1843668F-46E7-5A49-9C33-85C9647DA0F4}"/>
                </a:ext>
              </a:extLst>
            </p:cNvPr>
            <p:cNvSpPr/>
            <p:nvPr/>
          </p:nvSpPr>
          <p:spPr>
            <a:xfrm>
              <a:off x="5773455" y="8770393"/>
              <a:ext cx="67557" cy="44616"/>
            </a:xfrm>
            <a:custGeom>
              <a:avLst/>
              <a:gdLst>
                <a:gd name="connsiteX0" fmla="*/ 0 w 67556"/>
                <a:gd name="connsiteY0" fmla="*/ 2119 h 44616"/>
                <a:gd name="connsiteX1" fmla="*/ 2196 w 67556"/>
                <a:gd name="connsiteY1" fmla="*/ 45955 h 44616"/>
                <a:gd name="connsiteX2" fmla="*/ 67726 w 67556"/>
                <a:gd name="connsiteY2" fmla="*/ 43836 h 44616"/>
                <a:gd name="connsiteX3" fmla="*/ 65530 w 67556"/>
                <a:gd name="connsiteY3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44616">
                  <a:moveTo>
                    <a:pt x="0" y="2119"/>
                  </a:moveTo>
                  <a:lnTo>
                    <a:pt x="2196" y="45955"/>
                  </a:lnTo>
                  <a:lnTo>
                    <a:pt x="67726" y="43836"/>
                  </a:lnTo>
                  <a:lnTo>
                    <a:pt x="655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1" name="Voľný tvar 270">
              <a:extLst>
                <a:ext uri="{FF2B5EF4-FFF2-40B4-BE49-F238E27FC236}">
                  <a16:creationId xmlns:a16="http://schemas.microsoft.com/office/drawing/2014/main" id="{C8F2430F-3CE3-5745-999F-478DEC3889E9}"/>
                </a:ext>
              </a:extLst>
            </p:cNvPr>
            <p:cNvSpPr/>
            <p:nvPr/>
          </p:nvSpPr>
          <p:spPr>
            <a:xfrm>
              <a:off x="6190674" y="8768330"/>
              <a:ext cx="73187" cy="50194"/>
            </a:xfrm>
            <a:custGeom>
              <a:avLst/>
              <a:gdLst>
                <a:gd name="connsiteX0" fmla="*/ 0 w 73186"/>
                <a:gd name="connsiteY0" fmla="*/ 2063 h 50193"/>
                <a:gd name="connsiteX1" fmla="*/ 4335 w 73186"/>
                <a:gd name="connsiteY1" fmla="*/ 52145 h 50193"/>
                <a:gd name="connsiteX2" fmla="*/ 76452 w 73186"/>
                <a:gd name="connsiteY2" fmla="*/ 50082 h 50193"/>
                <a:gd name="connsiteX3" fmla="*/ 72061 w 73186"/>
                <a:gd name="connsiteY3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86" h="50193">
                  <a:moveTo>
                    <a:pt x="0" y="2063"/>
                  </a:moveTo>
                  <a:lnTo>
                    <a:pt x="4335" y="52145"/>
                  </a:lnTo>
                  <a:lnTo>
                    <a:pt x="76452" y="50082"/>
                  </a:lnTo>
                  <a:lnTo>
                    <a:pt x="7206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2" name="Voľný tvar 271">
              <a:extLst>
                <a:ext uri="{FF2B5EF4-FFF2-40B4-BE49-F238E27FC236}">
                  <a16:creationId xmlns:a16="http://schemas.microsoft.com/office/drawing/2014/main" id="{C44B0128-6D1E-3D45-9D45-0F4FE290BDFB}"/>
                </a:ext>
              </a:extLst>
            </p:cNvPr>
            <p:cNvSpPr/>
            <p:nvPr/>
          </p:nvSpPr>
          <p:spPr>
            <a:xfrm>
              <a:off x="4827603" y="8653554"/>
              <a:ext cx="28149" cy="72502"/>
            </a:xfrm>
            <a:custGeom>
              <a:avLst/>
              <a:gdLst>
                <a:gd name="connsiteX0" fmla="*/ 2196 w 28148"/>
                <a:gd name="connsiteY0" fmla="*/ 73004 h 72501"/>
                <a:gd name="connsiteX1" fmla="*/ 28430 w 28148"/>
                <a:gd name="connsiteY1" fmla="*/ 73004 h 72501"/>
                <a:gd name="connsiteX2" fmla="*/ 28430 w 28148"/>
                <a:gd name="connsiteY2" fmla="*/ 16675 h 72501"/>
                <a:gd name="connsiteX3" fmla="*/ 13117 w 28148"/>
                <a:gd name="connsiteY3" fmla="*/ 0 h 72501"/>
                <a:gd name="connsiteX4" fmla="*/ 0 w 28148"/>
                <a:gd name="connsiteY4" fmla="*/ 20858 h 72501"/>
                <a:gd name="connsiteX5" fmla="*/ 2196 w 28148"/>
                <a:gd name="connsiteY5" fmla="*/ 73004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04"/>
                  </a:moveTo>
                  <a:lnTo>
                    <a:pt x="28430" y="73004"/>
                  </a:lnTo>
                  <a:lnTo>
                    <a:pt x="28430" y="16675"/>
                  </a:lnTo>
                  <a:cubicBezTo>
                    <a:pt x="24658" y="9816"/>
                    <a:pt x="18860" y="4908"/>
                    <a:pt x="13117" y="0"/>
                  </a:cubicBezTo>
                  <a:cubicBezTo>
                    <a:pt x="2533" y="3346"/>
                    <a:pt x="450" y="11600"/>
                    <a:pt x="0" y="20858"/>
                  </a:cubicBezTo>
                  <a:lnTo>
                    <a:pt x="2196" y="73004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3" name="Voľný tvar 272">
              <a:extLst>
                <a:ext uri="{FF2B5EF4-FFF2-40B4-BE49-F238E27FC236}">
                  <a16:creationId xmlns:a16="http://schemas.microsoft.com/office/drawing/2014/main" id="{59441C28-53FB-614F-BDA4-92DDC0EB30C8}"/>
                </a:ext>
              </a:extLst>
            </p:cNvPr>
            <p:cNvSpPr/>
            <p:nvPr/>
          </p:nvSpPr>
          <p:spPr>
            <a:xfrm>
              <a:off x="4806942" y="8384572"/>
              <a:ext cx="28149" cy="72502"/>
            </a:xfrm>
            <a:custGeom>
              <a:avLst/>
              <a:gdLst>
                <a:gd name="connsiteX0" fmla="*/ 2196 w 28148"/>
                <a:gd name="connsiteY0" fmla="*/ 73059 h 72501"/>
                <a:gd name="connsiteX1" fmla="*/ 28430 w 28148"/>
                <a:gd name="connsiteY1" fmla="*/ 73059 h 72501"/>
                <a:gd name="connsiteX2" fmla="*/ 28430 w 28148"/>
                <a:gd name="connsiteY2" fmla="*/ 16731 h 72501"/>
                <a:gd name="connsiteX3" fmla="*/ 13117 w 28148"/>
                <a:gd name="connsiteY3" fmla="*/ 0 h 72501"/>
                <a:gd name="connsiteX4" fmla="*/ 0 w 28148"/>
                <a:gd name="connsiteY4" fmla="*/ 20914 h 72501"/>
                <a:gd name="connsiteX5" fmla="*/ 2196 w 28148"/>
                <a:gd name="connsiteY5" fmla="*/ 73059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59"/>
                  </a:moveTo>
                  <a:lnTo>
                    <a:pt x="28430" y="73059"/>
                  </a:lnTo>
                  <a:lnTo>
                    <a:pt x="28430" y="16731"/>
                  </a:lnTo>
                  <a:cubicBezTo>
                    <a:pt x="24658" y="9872"/>
                    <a:pt x="18859" y="4964"/>
                    <a:pt x="13117" y="0"/>
                  </a:cubicBezTo>
                  <a:cubicBezTo>
                    <a:pt x="2533" y="3402"/>
                    <a:pt x="450" y="11656"/>
                    <a:pt x="0" y="20914"/>
                  </a:cubicBezTo>
                  <a:lnTo>
                    <a:pt x="2196" y="7305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4" name="Voľný tvar 273">
              <a:extLst>
                <a:ext uri="{FF2B5EF4-FFF2-40B4-BE49-F238E27FC236}">
                  <a16:creationId xmlns:a16="http://schemas.microsoft.com/office/drawing/2014/main" id="{4F971C67-3D1F-7844-9AE6-15B05F5FFA40}"/>
                </a:ext>
              </a:extLst>
            </p:cNvPr>
            <p:cNvSpPr/>
            <p:nvPr/>
          </p:nvSpPr>
          <p:spPr>
            <a:xfrm>
              <a:off x="4902704" y="8383847"/>
              <a:ext cx="28149" cy="72502"/>
            </a:xfrm>
            <a:custGeom>
              <a:avLst/>
              <a:gdLst>
                <a:gd name="connsiteX0" fmla="*/ 2196 w 28148"/>
                <a:gd name="connsiteY0" fmla="*/ 73059 h 72501"/>
                <a:gd name="connsiteX1" fmla="*/ 28430 w 28148"/>
                <a:gd name="connsiteY1" fmla="*/ 73059 h 72501"/>
                <a:gd name="connsiteX2" fmla="*/ 28430 w 28148"/>
                <a:gd name="connsiteY2" fmla="*/ 16675 h 72501"/>
                <a:gd name="connsiteX3" fmla="*/ 13117 w 28148"/>
                <a:gd name="connsiteY3" fmla="*/ 0 h 72501"/>
                <a:gd name="connsiteX4" fmla="*/ 0 w 28148"/>
                <a:gd name="connsiteY4" fmla="*/ 20858 h 72501"/>
                <a:gd name="connsiteX5" fmla="*/ 2196 w 28148"/>
                <a:gd name="connsiteY5" fmla="*/ 73059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59"/>
                  </a:moveTo>
                  <a:lnTo>
                    <a:pt x="28430" y="73059"/>
                  </a:lnTo>
                  <a:lnTo>
                    <a:pt x="28430" y="16675"/>
                  </a:lnTo>
                  <a:cubicBezTo>
                    <a:pt x="24658" y="9816"/>
                    <a:pt x="18859" y="4963"/>
                    <a:pt x="13117" y="0"/>
                  </a:cubicBezTo>
                  <a:cubicBezTo>
                    <a:pt x="2533" y="3402"/>
                    <a:pt x="450" y="11656"/>
                    <a:pt x="0" y="20858"/>
                  </a:cubicBezTo>
                  <a:lnTo>
                    <a:pt x="2196" y="7305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5" name="Voľný tvar 274">
              <a:extLst>
                <a:ext uri="{FF2B5EF4-FFF2-40B4-BE49-F238E27FC236}">
                  <a16:creationId xmlns:a16="http://schemas.microsoft.com/office/drawing/2014/main" id="{94638B97-DAED-E143-9C2F-E41D88ECED18}"/>
                </a:ext>
              </a:extLst>
            </p:cNvPr>
            <p:cNvSpPr/>
            <p:nvPr/>
          </p:nvSpPr>
          <p:spPr>
            <a:xfrm>
              <a:off x="4872585" y="8087929"/>
              <a:ext cx="16889" cy="55771"/>
            </a:xfrm>
            <a:custGeom>
              <a:avLst/>
              <a:gdLst>
                <a:gd name="connsiteX0" fmla="*/ 1633 w 16889"/>
                <a:gd name="connsiteY0" fmla="*/ 57555 h 55770"/>
                <a:gd name="connsiteX1" fmla="*/ 20718 w 16889"/>
                <a:gd name="connsiteY1" fmla="*/ 57555 h 55770"/>
                <a:gd name="connsiteX2" fmla="*/ 20718 w 16889"/>
                <a:gd name="connsiteY2" fmla="*/ 13162 h 55770"/>
                <a:gd name="connsiteX3" fmla="*/ 9571 w 16889"/>
                <a:gd name="connsiteY3" fmla="*/ 0 h 55770"/>
                <a:gd name="connsiteX4" fmla="*/ 0 w 16889"/>
                <a:gd name="connsiteY4" fmla="*/ 16452 h 55770"/>
                <a:gd name="connsiteX5" fmla="*/ 1633 w 16889"/>
                <a:gd name="connsiteY5" fmla="*/ 57555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89" h="55770">
                  <a:moveTo>
                    <a:pt x="1633" y="57555"/>
                  </a:moveTo>
                  <a:lnTo>
                    <a:pt x="20718" y="57555"/>
                  </a:lnTo>
                  <a:lnTo>
                    <a:pt x="20718" y="13162"/>
                  </a:lnTo>
                  <a:cubicBezTo>
                    <a:pt x="17959" y="7752"/>
                    <a:pt x="13737" y="3904"/>
                    <a:pt x="9571" y="0"/>
                  </a:cubicBezTo>
                  <a:cubicBezTo>
                    <a:pt x="1858" y="2677"/>
                    <a:pt x="338" y="9202"/>
                    <a:pt x="0" y="16452"/>
                  </a:cubicBezTo>
                  <a:lnTo>
                    <a:pt x="1633" y="5755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6" name="Voľný tvar 275">
              <a:extLst>
                <a:ext uri="{FF2B5EF4-FFF2-40B4-BE49-F238E27FC236}">
                  <a16:creationId xmlns:a16="http://schemas.microsoft.com/office/drawing/2014/main" id="{534DA6F2-FC8B-694A-A376-DDA055D8FE8D}"/>
                </a:ext>
              </a:extLst>
            </p:cNvPr>
            <p:cNvSpPr/>
            <p:nvPr/>
          </p:nvSpPr>
          <p:spPr>
            <a:xfrm>
              <a:off x="4789490" y="8200474"/>
              <a:ext cx="11259" cy="39039"/>
            </a:xfrm>
            <a:custGeom>
              <a:avLst/>
              <a:gdLst>
                <a:gd name="connsiteX0" fmla="*/ 0 w 11259"/>
                <a:gd name="connsiteY0" fmla="*/ 0 h 39039"/>
                <a:gd name="connsiteX1" fmla="*/ 12357 w 11259"/>
                <a:gd name="connsiteY1" fmla="*/ 0 h 39039"/>
                <a:gd name="connsiteX2" fmla="*/ 12357 w 11259"/>
                <a:gd name="connsiteY2" fmla="*/ 43537 h 39039"/>
                <a:gd name="connsiteX3" fmla="*/ 0 w 11259"/>
                <a:gd name="connsiteY3" fmla="*/ 43537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39039">
                  <a:moveTo>
                    <a:pt x="0" y="0"/>
                  </a:moveTo>
                  <a:lnTo>
                    <a:pt x="12357" y="0"/>
                  </a:lnTo>
                  <a:lnTo>
                    <a:pt x="12357" y="43537"/>
                  </a:lnTo>
                  <a:lnTo>
                    <a:pt x="0" y="4353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7" name="Voľný tvar 276">
              <a:extLst>
                <a:ext uri="{FF2B5EF4-FFF2-40B4-BE49-F238E27FC236}">
                  <a16:creationId xmlns:a16="http://schemas.microsoft.com/office/drawing/2014/main" id="{635E75C2-B700-5E43-A7A5-3B13128C39A5}"/>
                </a:ext>
              </a:extLst>
            </p:cNvPr>
            <p:cNvSpPr/>
            <p:nvPr/>
          </p:nvSpPr>
          <p:spPr>
            <a:xfrm>
              <a:off x="5076775" y="8195287"/>
              <a:ext cx="11259" cy="50194"/>
            </a:xfrm>
            <a:custGeom>
              <a:avLst/>
              <a:gdLst>
                <a:gd name="connsiteX0" fmla="*/ 0 w 11259"/>
                <a:gd name="connsiteY0" fmla="*/ 0 h 50193"/>
                <a:gd name="connsiteX1" fmla="*/ 12357 w 11259"/>
                <a:gd name="connsiteY1" fmla="*/ 0 h 50193"/>
                <a:gd name="connsiteX2" fmla="*/ 12357 w 11259"/>
                <a:gd name="connsiteY2" fmla="*/ 50916 h 50193"/>
                <a:gd name="connsiteX3" fmla="*/ 0 w 11259"/>
                <a:gd name="connsiteY3" fmla="*/ 5091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50193">
                  <a:moveTo>
                    <a:pt x="0" y="0"/>
                  </a:moveTo>
                  <a:lnTo>
                    <a:pt x="12357" y="0"/>
                  </a:lnTo>
                  <a:lnTo>
                    <a:pt x="12357" y="50916"/>
                  </a:lnTo>
                  <a:lnTo>
                    <a:pt x="0" y="5091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8" name="Voľný tvar 277">
              <a:extLst>
                <a:ext uri="{FF2B5EF4-FFF2-40B4-BE49-F238E27FC236}">
                  <a16:creationId xmlns:a16="http://schemas.microsoft.com/office/drawing/2014/main" id="{C6BD55D1-5134-284E-9D7B-3B0A365DF1F4}"/>
                </a:ext>
              </a:extLst>
            </p:cNvPr>
            <p:cNvSpPr/>
            <p:nvPr/>
          </p:nvSpPr>
          <p:spPr>
            <a:xfrm>
              <a:off x="4657417" y="8170246"/>
              <a:ext cx="5630" cy="50194"/>
            </a:xfrm>
            <a:custGeom>
              <a:avLst/>
              <a:gdLst>
                <a:gd name="connsiteX0" fmla="*/ 0 w 0"/>
                <a:gd name="connsiteY0" fmla="*/ 0 h 50193"/>
                <a:gd name="connsiteX1" fmla="*/ 3089 w 0"/>
                <a:gd name="connsiteY1" fmla="*/ 0 h 50193"/>
                <a:gd name="connsiteX2" fmla="*/ 3089 w 0"/>
                <a:gd name="connsiteY2" fmla="*/ 53130 h 50193"/>
                <a:gd name="connsiteX3" fmla="*/ 0 w 0"/>
                <a:gd name="connsiteY3" fmla="*/ 5313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50193">
                  <a:moveTo>
                    <a:pt x="0" y="0"/>
                  </a:moveTo>
                  <a:lnTo>
                    <a:pt x="3089" y="0"/>
                  </a:lnTo>
                  <a:lnTo>
                    <a:pt x="3089" y="53130"/>
                  </a:lnTo>
                  <a:lnTo>
                    <a:pt x="0" y="5313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9" name="Voľný tvar 278">
              <a:extLst>
                <a:ext uri="{FF2B5EF4-FFF2-40B4-BE49-F238E27FC236}">
                  <a16:creationId xmlns:a16="http://schemas.microsoft.com/office/drawing/2014/main" id="{87AE07FB-4C24-A440-B38B-D336BBA9FD55}"/>
                </a:ext>
              </a:extLst>
            </p:cNvPr>
            <p:cNvSpPr/>
            <p:nvPr/>
          </p:nvSpPr>
          <p:spPr>
            <a:xfrm>
              <a:off x="5299994" y="7617504"/>
              <a:ext cx="5630" cy="89233"/>
            </a:xfrm>
            <a:custGeom>
              <a:avLst/>
              <a:gdLst>
                <a:gd name="connsiteX0" fmla="*/ 788 w 0"/>
                <a:gd name="connsiteY0" fmla="*/ 0 h 89232"/>
                <a:gd name="connsiteX1" fmla="*/ 0 w 0"/>
                <a:gd name="connsiteY1" fmla="*/ 900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788" y="0"/>
                  </a:moveTo>
                  <a:lnTo>
                    <a:pt x="0" y="9006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0" name="Voľný tvar 279">
              <a:extLst>
                <a:ext uri="{FF2B5EF4-FFF2-40B4-BE49-F238E27FC236}">
                  <a16:creationId xmlns:a16="http://schemas.microsoft.com/office/drawing/2014/main" id="{932BD7CB-AB25-C649-9E33-75E85A08FC49}"/>
                </a:ext>
              </a:extLst>
            </p:cNvPr>
            <p:cNvSpPr/>
            <p:nvPr/>
          </p:nvSpPr>
          <p:spPr>
            <a:xfrm>
              <a:off x="5254450" y="7621966"/>
              <a:ext cx="5630" cy="94810"/>
            </a:xfrm>
            <a:custGeom>
              <a:avLst/>
              <a:gdLst>
                <a:gd name="connsiteX0" fmla="*/ 0 w 0"/>
                <a:gd name="connsiteY0" fmla="*/ 98100 h 94809"/>
                <a:gd name="connsiteX1" fmla="*/ 0 w 0"/>
                <a:gd name="connsiteY1" fmla="*/ 0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4809">
                  <a:moveTo>
                    <a:pt x="0" y="98100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1" name="Voľný tvar 280">
              <a:extLst>
                <a:ext uri="{FF2B5EF4-FFF2-40B4-BE49-F238E27FC236}">
                  <a16:creationId xmlns:a16="http://schemas.microsoft.com/office/drawing/2014/main" id="{2BF7A212-FF74-9744-B442-B2661A5F73E2}"/>
                </a:ext>
              </a:extLst>
            </p:cNvPr>
            <p:cNvSpPr/>
            <p:nvPr/>
          </p:nvSpPr>
          <p:spPr>
            <a:xfrm>
              <a:off x="3291982" y="7969974"/>
              <a:ext cx="1109057" cy="11154"/>
            </a:xfrm>
            <a:custGeom>
              <a:avLst/>
              <a:gdLst>
                <a:gd name="connsiteX0" fmla="*/ 0 w 1109057"/>
                <a:gd name="connsiteY0" fmla="*/ 12548 h 11154"/>
                <a:gd name="connsiteX1" fmla="*/ 939321 w 1109057"/>
                <a:gd name="connsiteY1" fmla="*/ 0 h 11154"/>
                <a:gd name="connsiteX2" fmla="*/ 1110802 w 1109057"/>
                <a:gd name="connsiteY2" fmla="*/ 12548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9057" h="11154">
                  <a:moveTo>
                    <a:pt x="0" y="12548"/>
                  </a:moveTo>
                  <a:lnTo>
                    <a:pt x="939321" y="0"/>
                  </a:lnTo>
                  <a:lnTo>
                    <a:pt x="1110802" y="12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2" name="Voľný tvar 281">
              <a:extLst>
                <a:ext uri="{FF2B5EF4-FFF2-40B4-BE49-F238E27FC236}">
                  <a16:creationId xmlns:a16="http://schemas.microsoft.com/office/drawing/2014/main" id="{660DD8FD-8686-E14D-91E3-B4A5BD118923}"/>
                </a:ext>
              </a:extLst>
            </p:cNvPr>
            <p:cNvSpPr/>
            <p:nvPr/>
          </p:nvSpPr>
          <p:spPr>
            <a:xfrm>
              <a:off x="4307754" y="7999198"/>
              <a:ext cx="304005" cy="546552"/>
            </a:xfrm>
            <a:custGeom>
              <a:avLst/>
              <a:gdLst>
                <a:gd name="connsiteX0" fmla="*/ 191129 w 304005"/>
                <a:gd name="connsiteY0" fmla="*/ 0 h 546551"/>
                <a:gd name="connsiteX1" fmla="*/ 306877 w 304005"/>
                <a:gd name="connsiteY1" fmla="*/ 6246 h 546551"/>
                <a:gd name="connsiteX2" fmla="*/ 264316 w 304005"/>
                <a:gd name="connsiteY2" fmla="*/ 194137 h 546551"/>
                <a:gd name="connsiteX3" fmla="*/ 90639 w 304005"/>
                <a:gd name="connsiteY3" fmla="*/ 196201 h 546551"/>
                <a:gd name="connsiteX4" fmla="*/ 0 w 304005"/>
                <a:gd name="connsiteY4" fmla="*/ 548950 h 54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005" h="546551">
                  <a:moveTo>
                    <a:pt x="191129" y="0"/>
                  </a:moveTo>
                  <a:lnTo>
                    <a:pt x="306877" y="6246"/>
                  </a:lnTo>
                  <a:lnTo>
                    <a:pt x="264316" y="194137"/>
                  </a:lnTo>
                  <a:lnTo>
                    <a:pt x="90639" y="196201"/>
                  </a:lnTo>
                  <a:cubicBezTo>
                    <a:pt x="101955" y="206797"/>
                    <a:pt x="11991" y="554638"/>
                    <a:pt x="0" y="54895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3" name="Voľný tvar 282">
              <a:extLst>
                <a:ext uri="{FF2B5EF4-FFF2-40B4-BE49-F238E27FC236}">
                  <a16:creationId xmlns:a16="http://schemas.microsoft.com/office/drawing/2014/main" id="{0DB4D9CF-5631-B741-8976-D4E4DE77D324}"/>
                </a:ext>
              </a:extLst>
            </p:cNvPr>
            <p:cNvSpPr/>
            <p:nvPr/>
          </p:nvSpPr>
          <p:spPr>
            <a:xfrm>
              <a:off x="4166842" y="8194339"/>
              <a:ext cx="230819" cy="329046"/>
            </a:xfrm>
            <a:custGeom>
              <a:avLst/>
              <a:gdLst>
                <a:gd name="connsiteX0" fmla="*/ 231551 w 230818"/>
                <a:gd name="connsiteY0" fmla="*/ 0 h 329046"/>
                <a:gd name="connsiteX1" fmla="*/ 0 w 230818"/>
                <a:gd name="connsiteY1" fmla="*/ 330831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0818" h="329046">
                  <a:moveTo>
                    <a:pt x="231551" y="0"/>
                  </a:moveTo>
                  <a:lnTo>
                    <a:pt x="0" y="33083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4" name="Voľný tvar 283">
              <a:extLst>
                <a:ext uri="{FF2B5EF4-FFF2-40B4-BE49-F238E27FC236}">
                  <a16:creationId xmlns:a16="http://schemas.microsoft.com/office/drawing/2014/main" id="{A976DD01-D120-D64B-8BED-D59517F5653F}"/>
                </a:ext>
              </a:extLst>
            </p:cNvPr>
            <p:cNvSpPr/>
            <p:nvPr/>
          </p:nvSpPr>
          <p:spPr>
            <a:xfrm>
              <a:off x="4158116" y="8523107"/>
              <a:ext cx="467268" cy="50194"/>
            </a:xfrm>
            <a:custGeom>
              <a:avLst/>
              <a:gdLst>
                <a:gd name="connsiteX0" fmla="*/ 468563 w 467267"/>
                <a:gd name="connsiteY0" fmla="*/ 27104 h 50193"/>
                <a:gd name="connsiteX1" fmla="*/ 144177 w 467267"/>
                <a:gd name="connsiteY1" fmla="*/ 30228 h 50193"/>
                <a:gd name="connsiteX2" fmla="*/ 0 w 467267"/>
                <a:gd name="connsiteY2" fmla="*/ 0 h 50193"/>
                <a:gd name="connsiteX3" fmla="*/ 1070 w 467267"/>
                <a:gd name="connsiteY3" fmla="*/ 20858 h 50193"/>
                <a:gd name="connsiteX4" fmla="*/ 147443 w 467267"/>
                <a:gd name="connsiteY4" fmla="*/ 51086 h 50193"/>
                <a:gd name="connsiteX5" fmla="*/ 468563 w 467267"/>
                <a:gd name="connsiteY5" fmla="*/ 4483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7267" h="50193">
                  <a:moveTo>
                    <a:pt x="468563" y="27104"/>
                  </a:moveTo>
                  <a:lnTo>
                    <a:pt x="144177" y="30228"/>
                  </a:lnTo>
                  <a:lnTo>
                    <a:pt x="0" y="0"/>
                  </a:lnTo>
                  <a:lnTo>
                    <a:pt x="1070" y="20858"/>
                  </a:lnTo>
                  <a:lnTo>
                    <a:pt x="147443" y="51086"/>
                  </a:lnTo>
                  <a:lnTo>
                    <a:pt x="468563" y="4483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5" name="Voľný tvar 284">
              <a:extLst>
                <a:ext uri="{FF2B5EF4-FFF2-40B4-BE49-F238E27FC236}">
                  <a16:creationId xmlns:a16="http://schemas.microsoft.com/office/drawing/2014/main" id="{29891491-1A16-5B41-87BC-85E7DD6150EF}"/>
                </a:ext>
              </a:extLst>
            </p:cNvPr>
            <p:cNvSpPr/>
            <p:nvPr/>
          </p:nvSpPr>
          <p:spPr>
            <a:xfrm>
              <a:off x="4304433" y="8554394"/>
              <a:ext cx="5630" cy="16731"/>
            </a:xfrm>
            <a:custGeom>
              <a:avLst/>
              <a:gdLst>
                <a:gd name="connsiteX0" fmla="*/ 0 w 0"/>
                <a:gd name="connsiteY0" fmla="*/ 0 h 16731"/>
                <a:gd name="connsiteX1" fmla="*/ 0 w 0"/>
                <a:gd name="connsiteY1" fmla="*/ 1879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731">
                  <a:moveTo>
                    <a:pt x="0" y="0"/>
                  </a:moveTo>
                  <a:lnTo>
                    <a:pt x="0" y="187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6" name="Voľný tvar 285">
              <a:extLst>
                <a:ext uri="{FF2B5EF4-FFF2-40B4-BE49-F238E27FC236}">
                  <a16:creationId xmlns:a16="http://schemas.microsoft.com/office/drawing/2014/main" id="{FD396E3D-C627-4F47-BC66-9880E3E95C7E}"/>
                </a:ext>
              </a:extLst>
            </p:cNvPr>
            <p:cNvSpPr/>
            <p:nvPr/>
          </p:nvSpPr>
          <p:spPr>
            <a:xfrm>
              <a:off x="4628818" y="8485517"/>
              <a:ext cx="5630" cy="373663"/>
            </a:xfrm>
            <a:custGeom>
              <a:avLst/>
              <a:gdLst>
                <a:gd name="connsiteX0" fmla="*/ 0 w 0"/>
                <a:gd name="connsiteY0" fmla="*/ 0 h 373662"/>
                <a:gd name="connsiteX1" fmla="*/ 0 w 0"/>
                <a:gd name="connsiteY1" fmla="*/ 377790 h 373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73662">
                  <a:moveTo>
                    <a:pt x="0" y="0"/>
                  </a:moveTo>
                  <a:lnTo>
                    <a:pt x="0" y="377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7" name="Voľný tvar 286">
              <a:extLst>
                <a:ext uri="{FF2B5EF4-FFF2-40B4-BE49-F238E27FC236}">
                  <a16:creationId xmlns:a16="http://schemas.microsoft.com/office/drawing/2014/main" id="{5D9E4C3E-2958-4D42-AD3D-EAEB23318ACB}"/>
                </a:ext>
              </a:extLst>
            </p:cNvPr>
            <p:cNvSpPr/>
            <p:nvPr/>
          </p:nvSpPr>
          <p:spPr>
            <a:xfrm>
              <a:off x="4402784" y="7972093"/>
              <a:ext cx="106965" cy="16731"/>
            </a:xfrm>
            <a:custGeom>
              <a:avLst/>
              <a:gdLst>
                <a:gd name="connsiteX0" fmla="*/ 7600 w 106964"/>
                <a:gd name="connsiteY0" fmla="*/ 0 h 16731"/>
                <a:gd name="connsiteX1" fmla="*/ 0 w 106964"/>
                <a:gd name="connsiteY1" fmla="*/ 17735 h 16731"/>
                <a:gd name="connsiteX2" fmla="*/ 25109 w 106964"/>
                <a:gd name="connsiteY2" fmla="*/ 20858 h 16731"/>
                <a:gd name="connsiteX3" fmla="*/ 108091 w 106964"/>
                <a:gd name="connsiteY3" fmla="*/ 19799 h 16731"/>
                <a:gd name="connsiteX4" fmla="*/ 97169 w 106964"/>
                <a:gd name="connsiteY4" fmla="*/ 1004 h 16731"/>
                <a:gd name="connsiteX5" fmla="*/ 7600 w 106964"/>
                <a:gd name="connsiteY5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964" h="16731">
                  <a:moveTo>
                    <a:pt x="7600" y="0"/>
                  </a:moveTo>
                  <a:lnTo>
                    <a:pt x="0" y="17735"/>
                  </a:lnTo>
                  <a:lnTo>
                    <a:pt x="25109" y="20858"/>
                  </a:lnTo>
                  <a:lnTo>
                    <a:pt x="108091" y="19799"/>
                  </a:lnTo>
                  <a:lnTo>
                    <a:pt x="97169" y="1004"/>
                  </a:lnTo>
                  <a:lnTo>
                    <a:pt x="7600" y="0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8" name="Voľný tvar 287">
              <a:extLst>
                <a:ext uri="{FF2B5EF4-FFF2-40B4-BE49-F238E27FC236}">
                  <a16:creationId xmlns:a16="http://schemas.microsoft.com/office/drawing/2014/main" id="{8524291E-0857-E346-989A-318770A76CCC}"/>
                </a:ext>
              </a:extLst>
            </p:cNvPr>
            <p:cNvSpPr/>
            <p:nvPr/>
          </p:nvSpPr>
          <p:spPr>
            <a:xfrm>
              <a:off x="4411510" y="7992951"/>
              <a:ext cx="5630" cy="195197"/>
            </a:xfrm>
            <a:custGeom>
              <a:avLst/>
              <a:gdLst>
                <a:gd name="connsiteX0" fmla="*/ 0 w 0"/>
                <a:gd name="connsiteY0" fmla="*/ 0 h 195197"/>
                <a:gd name="connsiteX1" fmla="*/ 1070 w 0"/>
                <a:gd name="connsiteY1" fmla="*/ 199324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0" y="0"/>
                  </a:moveTo>
                  <a:lnTo>
                    <a:pt x="1070" y="1993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9" name="Voľný tvar 288">
              <a:extLst>
                <a:ext uri="{FF2B5EF4-FFF2-40B4-BE49-F238E27FC236}">
                  <a16:creationId xmlns:a16="http://schemas.microsoft.com/office/drawing/2014/main" id="{3C40B900-21B6-FF41-A6D4-CF2A4D06619E}"/>
                </a:ext>
              </a:extLst>
            </p:cNvPr>
            <p:cNvSpPr/>
            <p:nvPr/>
          </p:nvSpPr>
          <p:spPr>
            <a:xfrm>
              <a:off x="4430088" y="7994011"/>
              <a:ext cx="5630" cy="195197"/>
            </a:xfrm>
            <a:custGeom>
              <a:avLst/>
              <a:gdLst>
                <a:gd name="connsiteX0" fmla="*/ 1070 w 0"/>
                <a:gd name="connsiteY0" fmla="*/ 0 h 195197"/>
                <a:gd name="connsiteX1" fmla="*/ 0 w 0"/>
                <a:gd name="connsiteY1" fmla="*/ 198265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1070" y="0"/>
                  </a:moveTo>
                  <a:lnTo>
                    <a:pt x="0" y="19826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0" name="Voľný tvar 289">
              <a:extLst>
                <a:ext uri="{FF2B5EF4-FFF2-40B4-BE49-F238E27FC236}">
                  <a16:creationId xmlns:a16="http://schemas.microsoft.com/office/drawing/2014/main" id="{24622ECB-46C9-D448-B80B-BCEECA763283}"/>
                </a:ext>
              </a:extLst>
            </p:cNvPr>
            <p:cNvSpPr/>
            <p:nvPr/>
          </p:nvSpPr>
          <p:spPr>
            <a:xfrm>
              <a:off x="4457392" y="7990832"/>
              <a:ext cx="39408" cy="200774"/>
            </a:xfrm>
            <a:custGeom>
              <a:avLst/>
              <a:gdLst>
                <a:gd name="connsiteX0" fmla="*/ 42561 w 39408"/>
                <a:gd name="connsiteY0" fmla="*/ 0 h 200774"/>
                <a:gd name="connsiteX1" fmla="*/ 42561 w 39408"/>
                <a:gd name="connsiteY1" fmla="*/ 119014 h 200774"/>
                <a:gd name="connsiteX2" fmla="*/ 0 w 39408"/>
                <a:gd name="connsiteY2" fmla="*/ 202503 h 20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408" h="200774">
                  <a:moveTo>
                    <a:pt x="42561" y="0"/>
                  </a:moveTo>
                  <a:lnTo>
                    <a:pt x="42561" y="119014"/>
                  </a:lnTo>
                  <a:lnTo>
                    <a:pt x="0" y="20250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1" name="Voľný tvar 290">
              <a:extLst>
                <a:ext uri="{FF2B5EF4-FFF2-40B4-BE49-F238E27FC236}">
                  <a16:creationId xmlns:a16="http://schemas.microsoft.com/office/drawing/2014/main" id="{C6D81A75-86A3-1D4C-B435-55E43319CAE8}"/>
                </a:ext>
              </a:extLst>
            </p:cNvPr>
            <p:cNvSpPr/>
            <p:nvPr/>
          </p:nvSpPr>
          <p:spPr>
            <a:xfrm>
              <a:off x="4283715" y="7992951"/>
              <a:ext cx="67557" cy="223082"/>
            </a:xfrm>
            <a:custGeom>
              <a:avLst/>
              <a:gdLst>
                <a:gd name="connsiteX0" fmla="*/ 9796 w 67556"/>
                <a:gd name="connsiteY0" fmla="*/ 17735 h 223082"/>
                <a:gd name="connsiteX1" fmla="*/ 9796 w 67556"/>
                <a:gd name="connsiteY1" fmla="*/ 0 h 223082"/>
                <a:gd name="connsiteX2" fmla="*/ 48078 w 67556"/>
                <a:gd name="connsiteY2" fmla="*/ 0 h 223082"/>
                <a:gd name="connsiteX3" fmla="*/ 48078 w 67556"/>
                <a:gd name="connsiteY3" fmla="*/ 19798 h 223082"/>
                <a:gd name="connsiteX4" fmla="*/ 67726 w 67556"/>
                <a:gd name="connsiteY4" fmla="*/ 22977 h 223082"/>
                <a:gd name="connsiteX5" fmla="*/ 67726 w 67556"/>
                <a:gd name="connsiteY5" fmla="*/ 32347 h 223082"/>
                <a:gd name="connsiteX6" fmla="*/ 54608 w 67556"/>
                <a:gd name="connsiteY6" fmla="*/ 30283 h 223082"/>
                <a:gd name="connsiteX7" fmla="*/ 53539 w 67556"/>
                <a:gd name="connsiteY7" fmla="*/ 170100 h 223082"/>
                <a:gd name="connsiteX8" fmla="*/ 19648 w 67556"/>
                <a:gd name="connsiteY8" fmla="*/ 224365 h 223082"/>
                <a:gd name="connsiteX9" fmla="*/ 8726 w 67556"/>
                <a:gd name="connsiteY9" fmla="*/ 219122 h 223082"/>
                <a:gd name="connsiteX10" fmla="*/ 10922 w 67556"/>
                <a:gd name="connsiteY10" fmla="*/ 31287 h 223082"/>
                <a:gd name="connsiteX11" fmla="*/ 1070 w 67556"/>
                <a:gd name="connsiteY11" fmla="*/ 30283 h 223082"/>
                <a:gd name="connsiteX12" fmla="*/ 0 w 67556"/>
                <a:gd name="connsiteY12" fmla="*/ 19798 h 223082"/>
                <a:gd name="connsiteX13" fmla="*/ 9796 w 67556"/>
                <a:gd name="connsiteY13" fmla="*/ 17735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556" h="223082">
                  <a:moveTo>
                    <a:pt x="9796" y="17735"/>
                  </a:moveTo>
                  <a:lnTo>
                    <a:pt x="9796" y="0"/>
                  </a:lnTo>
                  <a:lnTo>
                    <a:pt x="48078" y="0"/>
                  </a:lnTo>
                  <a:lnTo>
                    <a:pt x="48078" y="19798"/>
                  </a:lnTo>
                  <a:lnTo>
                    <a:pt x="67726" y="22977"/>
                  </a:lnTo>
                  <a:lnTo>
                    <a:pt x="67726" y="32347"/>
                  </a:lnTo>
                  <a:lnTo>
                    <a:pt x="54608" y="30283"/>
                  </a:lnTo>
                  <a:lnTo>
                    <a:pt x="53539" y="170100"/>
                  </a:lnTo>
                  <a:lnTo>
                    <a:pt x="19648" y="224365"/>
                  </a:lnTo>
                  <a:lnTo>
                    <a:pt x="8726" y="219122"/>
                  </a:lnTo>
                  <a:lnTo>
                    <a:pt x="10922" y="31287"/>
                  </a:lnTo>
                  <a:lnTo>
                    <a:pt x="1070" y="30283"/>
                  </a:lnTo>
                  <a:lnTo>
                    <a:pt x="0" y="19798"/>
                  </a:lnTo>
                  <a:lnTo>
                    <a:pt x="9796" y="1773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2" name="Voľný tvar 291">
              <a:extLst>
                <a:ext uri="{FF2B5EF4-FFF2-40B4-BE49-F238E27FC236}">
                  <a16:creationId xmlns:a16="http://schemas.microsoft.com/office/drawing/2014/main" id="{C13827EC-3785-5E45-B338-EEE09860AA1C}"/>
                </a:ext>
              </a:extLst>
            </p:cNvPr>
            <p:cNvSpPr/>
            <p:nvPr/>
          </p:nvSpPr>
          <p:spPr>
            <a:xfrm>
              <a:off x="4286980" y="8012750"/>
              <a:ext cx="50668" cy="5577"/>
            </a:xfrm>
            <a:custGeom>
              <a:avLst/>
              <a:gdLst>
                <a:gd name="connsiteX0" fmla="*/ 0 w 50667"/>
                <a:gd name="connsiteY0" fmla="*/ 0 h 0"/>
                <a:gd name="connsiteX1" fmla="*/ 52413 w 50667"/>
                <a:gd name="connsiteY1" fmla="*/ 106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667">
                  <a:moveTo>
                    <a:pt x="0" y="0"/>
                  </a:moveTo>
                  <a:lnTo>
                    <a:pt x="52413" y="106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3" name="Voľný tvar 292">
              <a:extLst>
                <a:ext uri="{FF2B5EF4-FFF2-40B4-BE49-F238E27FC236}">
                  <a16:creationId xmlns:a16="http://schemas.microsoft.com/office/drawing/2014/main" id="{EF429FA6-9121-6E4D-AAD6-0B63D3BA7AA5}"/>
                </a:ext>
              </a:extLst>
            </p:cNvPr>
            <p:cNvSpPr/>
            <p:nvPr/>
          </p:nvSpPr>
          <p:spPr>
            <a:xfrm>
              <a:off x="4293511" y="8023235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7008 w 45037"/>
                <a:gd name="connsiteY1" fmla="*/ 1004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7008" y="100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4" name="Voľný tvar 293">
              <a:extLst>
                <a:ext uri="{FF2B5EF4-FFF2-40B4-BE49-F238E27FC236}">
                  <a16:creationId xmlns:a16="http://schemas.microsoft.com/office/drawing/2014/main" id="{03C5BF2F-383D-BC42-A680-76926B6CCDF5}"/>
                </a:ext>
              </a:extLst>
            </p:cNvPr>
            <p:cNvSpPr/>
            <p:nvPr/>
          </p:nvSpPr>
          <p:spPr>
            <a:xfrm>
              <a:off x="4302293" y="8024239"/>
              <a:ext cx="5630" cy="189620"/>
            </a:xfrm>
            <a:custGeom>
              <a:avLst/>
              <a:gdLst>
                <a:gd name="connsiteX0" fmla="*/ 4335 w 0"/>
                <a:gd name="connsiteY0" fmla="*/ 0 h 189619"/>
                <a:gd name="connsiteX1" fmla="*/ 0 w 0"/>
                <a:gd name="connsiteY1" fmla="*/ 192018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89619">
                  <a:moveTo>
                    <a:pt x="4335" y="0"/>
                  </a:moveTo>
                  <a:lnTo>
                    <a:pt x="0" y="1920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5" name="Voľný tvar 294">
              <a:extLst>
                <a:ext uri="{FF2B5EF4-FFF2-40B4-BE49-F238E27FC236}">
                  <a16:creationId xmlns:a16="http://schemas.microsoft.com/office/drawing/2014/main" id="{074E387D-D384-1E49-A850-12998608DF4F}"/>
                </a:ext>
              </a:extLst>
            </p:cNvPr>
            <p:cNvSpPr/>
            <p:nvPr/>
          </p:nvSpPr>
          <p:spPr>
            <a:xfrm>
              <a:off x="3462394" y="8099418"/>
              <a:ext cx="67557" cy="39039"/>
            </a:xfrm>
            <a:custGeom>
              <a:avLst/>
              <a:gdLst>
                <a:gd name="connsiteX0" fmla="*/ 0 w 67556"/>
                <a:gd name="connsiteY0" fmla="*/ 0 h 39039"/>
                <a:gd name="connsiteX1" fmla="*/ 19648 w 67556"/>
                <a:gd name="connsiteY1" fmla="*/ 42776 h 39039"/>
                <a:gd name="connsiteX2" fmla="*/ 69865 w 67556"/>
                <a:gd name="connsiteY2" fmla="*/ 41716 h 39039"/>
                <a:gd name="connsiteX3" fmla="*/ 45882 w 67556"/>
                <a:gd name="connsiteY3" fmla="*/ 0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39039">
                  <a:moveTo>
                    <a:pt x="0" y="0"/>
                  </a:moveTo>
                  <a:lnTo>
                    <a:pt x="19648" y="42776"/>
                  </a:lnTo>
                  <a:lnTo>
                    <a:pt x="69865" y="41716"/>
                  </a:lnTo>
                  <a:lnTo>
                    <a:pt x="4588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6" name="Voľný tvar 295">
              <a:extLst>
                <a:ext uri="{FF2B5EF4-FFF2-40B4-BE49-F238E27FC236}">
                  <a16:creationId xmlns:a16="http://schemas.microsoft.com/office/drawing/2014/main" id="{2C45C9F4-1327-F54D-8813-B324839A4559}"/>
                </a:ext>
              </a:extLst>
            </p:cNvPr>
            <p:cNvSpPr/>
            <p:nvPr/>
          </p:nvSpPr>
          <p:spPr>
            <a:xfrm>
              <a:off x="3980104" y="8086869"/>
              <a:ext cx="61927" cy="39039"/>
            </a:xfrm>
            <a:custGeom>
              <a:avLst/>
              <a:gdLst>
                <a:gd name="connsiteX0" fmla="*/ 0 w 61927"/>
                <a:gd name="connsiteY0" fmla="*/ 1060 h 39039"/>
                <a:gd name="connsiteX1" fmla="*/ 16383 w 61927"/>
                <a:gd name="connsiteY1" fmla="*/ 41716 h 39039"/>
                <a:gd name="connsiteX2" fmla="*/ 63334 w 61927"/>
                <a:gd name="connsiteY2" fmla="*/ 40712 h 39039"/>
                <a:gd name="connsiteX3" fmla="*/ 46952 w 61927"/>
                <a:gd name="connsiteY3" fmla="*/ 0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39039">
                  <a:moveTo>
                    <a:pt x="0" y="1060"/>
                  </a:moveTo>
                  <a:lnTo>
                    <a:pt x="16383" y="41716"/>
                  </a:lnTo>
                  <a:lnTo>
                    <a:pt x="63334" y="40712"/>
                  </a:lnTo>
                  <a:lnTo>
                    <a:pt x="469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7" name="Voľný tvar 296">
              <a:extLst>
                <a:ext uri="{FF2B5EF4-FFF2-40B4-BE49-F238E27FC236}">
                  <a16:creationId xmlns:a16="http://schemas.microsoft.com/office/drawing/2014/main" id="{EE4136A3-4767-3049-B779-BBFAFD4E824F}"/>
                </a:ext>
              </a:extLst>
            </p:cNvPr>
            <p:cNvSpPr/>
            <p:nvPr/>
          </p:nvSpPr>
          <p:spPr>
            <a:xfrm>
              <a:off x="3999752" y="8127582"/>
              <a:ext cx="28149" cy="27885"/>
            </a:xfrm>
            <a:custGeom>
              <a:avLst/>
              <a:gdLst>
                <a:gd name="connsiteX0" fmla="*/ 0 w 28148"/>
                <a:gd name="connsiteY0" fmla="*/ 3123 h 27885"/>
                <a:gd name="connsiteX1" fmla="*/ 0 w 28148"/>
                <a:gd name="connsiteY1" fmla="*/ 32347 h 27885"/>
                <a:gd name="connsiteX2" fmla="*/ 32765 w 28148"/>
                <a:gd name="connsiteY2" fmla="*/ 31287 h 27885"/>
                <a:gd name="connsiteX3" fmla="*/ 32765 w 28148"/>
                <a:gd name="connsiteY3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3123"/>
                  </a:moveTo>
                  <a:lnTo>
                    <a:pt x="0" y="32347"/>
                  </a:lnTo>
                  <a:lnTo>
                    <a:pt x="32765" y="31287"/>
                  </a:lnTo>
                  <a:lnTo>
                    <a:pt x="3276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8" name="Voľný tvar 297">
              <a:extLst>
                <a:ext uri="{FF2B5EF4-FFF2-40B4-BE49-F238E27FC236}">
                  <a16:creationId xmlns:a16="http://schemas.microsoft.com/office/drawing/2014/main" id="{713037F8-6712-0F44-81C6-4402861CF520}"/>
                </a:ext>
              </a:extLst>
            </p:cNvPr>
            <p:cNvSpPr/>
            <p:nvPr/>
          </p:nvSpPr>
          <p:spPr>
            <a:xfrm>
              <a:off x="3489698" y="8141636"/>
              <a:ext cx="28149" cy="27885"/>
            </a:xfrm>
            <a:custGeom>
              <a:avLst/>
              <a:gdLst>
                <a:gd name="connsiteX0" fmla="*/ 0 w 28148"/>
                <a:gd name="connsiteY0" fmla="*/ 3123 h 27885"/>
                <a:gd name="connsiteX1" fmla="*/ 0 w 28148"/>
                <a:gd name="connsiteY1" fmla="*/ 32347 h 27885"/>
                <a:gd name="connsiteX2" fmla="*/ 32765 w 28148"/>
                <a:gd name="connsiteY2" fmla="*/ 31343 h 27885"/>
                <a:gd name="connsiteX3" fmla="*/ 32765 w 28148"/>
                <a:gd name="connsiteY3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3123"/>
                  </a:moveTo>
                  <a:lnTo>
                    <a:pt x="0" y="32347"/>
                  </a:lnTo>
                  <a:lnTo>
                    <a:pt x="32765" y="31343"/>
                  </a:lnTo>
                  <a:lnTo>
                    <a:pt x="3276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9" name="Voľný tvar 298">
              <a:extLst>
                <a:ext uri="{FF2B5EF4-FFF2-40B4-BE49-F238E27FC236}">
                  <a16:creationId xmlns:a16="http://schemas.microsoft.com/office/drawing/2014/main" id="{215C2576-C354-7D4D-AF33-92B427C199BC}"/>
                </a:ext>
              </a:extLst>
            </p:cNvPr>
            <p:cNvSpPr/>
            <p:nvPr/>
          </p:nvSpPr>
          <p:spPr>
            <a:xfrm>
              <a:off x="3464589" y="8105664"/>
              <a:ext cx="61927" cy="66925"/>
            </a:xfrm>
            <a:custGeom>
              <a:avLst/>
              <a:gdLst>
                <a:gd name="connsiteX0" fmla="*/ 0 w 61927"/>
                <a:gd name="connsiteY0" fmla="*/ 0 h 66924"/>
                <a:gd name="connsiteX1" fmla="*/ 16383 w 61927"/>
                <a:gd name="connsiteY1" fmla="*/ 67817 h 66924"/>
                <a:gd name="connsiteX2" fmla="*/ 16383 w 61927"/>
                <a:gd name="connsiteY2" fmla="*/ 37533 h 66924"/>
                <a:gd name="connsiteX3" fmla="*/ 16383 w 61927"/>
                <a:gd name="connsiteY3" fmla="*/ 72000 h 66924"/>
                <a:gd name="connsiteX4" fmla="*/ 64404 w 61927"/>
                <a:gd name="connsiteY4" fmla="*/ 68877 h 66924"/>
                <a:gd name="connsiteX5" fmla="*/ 62208 w 61927"/>
                <a:gd name="connsiteY5" fmla="*/ 3653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927" h="66924">
                  <a:moveTo>
                    <a:pt x="0" y="0"/>
                  </a:moveTo>
                  <a:lnTo>
                    <a:pt x="16383" y="67817"/>
                  </a:lnTo>
                  <a:lnTo>
                    <a:pt x="16383" y="37533"/>
                  </a:lnTo>
                  <a:lnTo>
                    <a:pt x="16383" y="72000"/>
                  </a:lnTo>
                  <a:lnTo>
                    <a:pt x="64404" y="68877"/>
                  </a:lnTo>
                  <a:lnTo>
                    <a:pt x="62208" y="365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0" name="Voľný tvar 299">
              <a:extLst>
                <a:ext uri="{FF2B5EF4-FFF2-40B4-BE49-F238E27FC236}">
                  <a16:creationId xmlns:a16="http://schemas.microsoft.com/office/drawing/2014/main" id="{1CA5386F-9594-AC41-B910-638FD3A4314E}"/>
                </a:ext>
              </a:extLst>
            </p:cNvPr>
            <p:cNvSpPr/>
            <p:nvPr/>
          </p:nvSpPr>
          <p:spPr>
            <a:xfrm>
              <a:off x="3978415" y="8091554"/>
              <a:ext cx="61927" cy="66925"/>
            </a:xfrm>
            <a:custGeom>
              <a:avLst/>
              <a:gdLst>
                <a:gd name="connsiteX0" fmla="*/ 0 w 61927"/>
                <a:gd name="connsiteY0" fmla="*/ 0 h 66924"/>
                <a:gd name="connsiteX1" fmla="*/ 16439 w 61927"/>
                <a:gd name="connsiteY1" fmla="*/ 67817 h 66924"/>
                <a:gd name="connsiteX2" fmla="*/ 16439 w 61927"/>
                <a:gd name="connsiteY2" fmla="*/ 37589 h 66924"/>
                <a:gd name="connsiteX3" fmla="*/ 16439 w 61927"/>
                <a:gd name="connsiteY3" fmla="*/ 72000 h 66924"/>
                <a:gd name="connsiteX4" fmla="*/ 64460 w 61927"/>
                <a:gd name="connsiteY4" fmla="*/ 68877 h 66924"/>
                <a:gd name="connsiteX5" fmla="*/ 62265 w 61927"/>
                <a:gd name="connsiteY5" fmla="*/ 3653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927" h="66924">
                  <a:moveTo>
                    <a:pt x="0" y="0"/>
                  </a:moveTo>
                  <a:lnTo>
                    <a:pt x="16439" y="67817"/>
                  </a:lnTo>
                  <a:lnTo>
                    <a:pt x="16439" y="37589"/>
                  </a:lnTo>
                  <a:lnTo>
                    <a:pt x="16439" y="72000"/>
                  </a:lnTo>
                  <a:lnTo>
                    <a:pt x="64460" y="68877"/>
                  </a:lnTo>
                  <a:lnTo>
                    <a:pt x="62265" y="365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1" name="Voľný tvar 300">
              <a:extLst>
                <a:ext uri="{FF2B5EF4-FFF2-40B4-BE49-F238E27FC236}">
                  <a16:creationId xmlns:a16="http://schemas.microsoft.com/office/drawing/2014/main" id="{70865099-92AD-1743-BB67-AD274E42A1AA}"/>
                </a:ext>
              </a:extLst>
            </p:cNvPr>
            <p:cNvSpPr/>
            <p:nvPr/>
          </p:nvSpPr>
          <p:spPr>
            <a:xfrm>
              <a:off x="3865426" y="7998138"/>
              <a:ext cx="45038" cy="11154"/>
            </a:xfrm>
            <a:custGeom>
              <a:avLst/>
              <a:gdLst>
                <a:gd name="connsiteX0" fmla="*/ 0 w 45037"/>
                <a:gd name="connsiteY0" fmla="*/ 0 h 11154"/>
                <a:gd name="connsiteX1" fmla="*/ 48056 w 45037"/>
                <a:gd name="connsiteY1" fmla="*/ 0 h 11154"/>
                <a:gd name="connsiteX2" fmla="*/ 48056 w 45037"/>
                <a:gd name="connsiteY2" fmla="*/ 11479 h 11154"/>
                <a:gd name="connsiteX3" fmla="*/ 0 w 45037"/>
                <a:gd name="connsiteY3" fmla="*/ 11479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1154">
                  <a:moveTo>
                    <a:pt x="0" y="0"/>
                  </a:moveTo>
                  <a:lnTo>
                    <a:pt x="48056" y="0"/>
                  </a:lnTo>
                  <a:lnTo>
                    <a:pt x="48056" y="11479"/>
                  </a:lnTo>
                  <a:lnTo>
                    <a:pt x="0" y="114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2" name="Voľný tvar 301">
              <a:extLst>
                <a:ext uri="{FF2B5EF4-FFF2-40B4-BE49-F238E27FC236}">
                  <a16:creationId xmlns:a16="http://schemas.microsoft.com/office/drawing/2014/main" id="{52774E3E-1961-0545-BB2A-F5624FA1843E}"/>
                </a:ext>
              </a:extLst>
            </p:cNvPr>
            <p:cNvSpPr/>
            <p:nvPr/>
          </p:nvSpPr>
          <p:spPr>
            <a:xfrm>
              <a:off x="3886144" y="8010686"/>
              <a:ext cx="22519" cy="223082"/>
            </a:xfrm>
            <a:custGeom>
              <a:avLst/>
              <a:gdLst>
                <a:gd name="connsiteX0" fmla="*/ 0 w 22518"/>
                <a:gd name="connsiteY0" fmla="*/ 0 h 223082"/>
                <a:gd name="connsiteX1" fmla="*/ 22936 w 22518"/>
                <a:gd name="connsiteY1" fmla="*/ 0 h 223082"/>
                <a:gd name="connsiteX2" fmla="*/ 22936 w 22518"/>
                <a:gd name="connsiteY2" fmla="*/ 225414 h 223082"/>
                <a:gd name="connsiteX3" fmla="*/ 0 w 22518"/>
                <a:gd name="connsiteY3" fmla="*/ 225414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223082">
                  <a:moveTo>
                    <a:pt x="0" y="0"/>
                  </a:moveTo>
                  <a:lnTo>
                    <a:pt x="22936" y="0"/>
                  </a:lnTo>
                  <a:lnTo>
                    <a:pt x="22936" y="225414"/>
                  </a:lnTo>
                  <a:lnTo>
                    <a:pt x="0" y="22541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3" name="Voľný tvar 302">
              <a:extLst>
                <a:ext uri="{FF2B5EF4-FFF2-40B4-BE49-F238E27FC236}">
                  <a16:creationId xmlns:a16="http://schemas.microsoft.com/office/drawing/2014/main" id="{4C5589B7-417F-1448-A8D1-44B9C6BD85F3}"/>
                </a:ext>
              </a:extLst>
            </p:cNvPr>
            <p:cNvSpPr/>
            <p:nvPr/>
          </p:nvSpPr>
          <p:spPr>
            <a:xfrm>
              <a:off x="3870887" y="8010687"/>
              <a:ext cx="11259" cy="223082"/>
            </a:xfrm>
            <a:custGeom>
              <a:avLst/>
              <a:gdLst>
                <a:gd name="connsiteX0" fmla="*/ 0 w 11259"/>
                <a:gd name="connsiteY0" fmla="*/ 0 h 223082"/>
                <a:gd name="connsiteX1" fmla="*/ 0 w 11259"/>
                <a:gd name="connsiteY1" fmla="*/ 175343 h 223082"/>
                <a:gd name="connsiteX2" fmla="*/ 15257 w 11259"/>
                <a:gd name="connsiteY2" fmla="*/ 227488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59" h="223082">
                  <a:moveTo>
                    <a:pt x="0" y="0"/>
                  </a:moveTo>
                  <a:lnTo>
                    <a:pt x="0" y="175343"/>
                  </a:lnTo>
                  <a:lnTo>
                    <a:pt x="15257" y="22748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4" name="Voľný tvar 303">
              <a:extLst>
                <a:ext uri="{FF2B5EF4-FFF2-40B4-BE49-F238E27FC236}">
                  <a16:creationId xmlns:a16="http://schemas.microsoft.com/office/drawing/2014/main" id="{1DA3FABA-C7B0-BC43-8837-070927AF1FD3}"/>
                </a:ext>
              </a:extLst>
            </p:cNvPr>
            <p:cNvSpPr/>
            <p:nvPr/>
          </p:nvSpPr>
          <p:spPr>
            <a:xfrm>
              <a:off x="3880683" y="8000257"/>
              <a:ext cx="5630" cy="5577"/>
            </a:xfrm>
            <a:custGeom>
              <a:avLst/>
              <a:gdLst>
                <a:gd name="connsiteX0" fmla="*/ 0 w 0"/>
                <a:gd name="connsiteY0" fmla="*/ 0 h 5577"/>
                <a:gd name="connsiteX1" fmla="*/ 0 w 0"/>
                <a:gd name="connsiteY1" fmla="*/ 8366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77">
                  <a:moveTo>
                    <a:pt x="0" y="0"/>
                  </a:moveTo>
                  <a:lnTo>
                    <a:pt x="0" y="836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5" name="Voľný tvar 304">
              <a:extLst>
                <a:ext uri="{FF2B5EF4-FFF2-40B4-BE49-F238E27FC236}">
                  <a16:creationId xmlns:a16="http://schemas.microsoft.com/office/drawing/2014/main" id="{0742D937-F47D-8B4E-B3ED-63E58CF66CBF}"/>
                </a:ext>
              </a:extLst>
            </p:cNvPr>
            <p:cNvSpPr/>
            <p:nvPr/>
          </p:nvSpPr>
          <p:spPr>
            <a:xfrm>
              <a:off x="3809692" y="7935564"/>
              <a:ext cx="56297" cy="39039"/>
            </a:xfrm>
            <a:custGeom>
              <a:avLst/>
              <a:gdLst>
                <a:gd name="connsiteX0" fmla="*/ 8726 w 56297"/>
                <a:gd name="connsiteY0" fmla="*/ 13552 h 39039"/>
                <a:gd name="connsiteX1" fmla="*/ 9852 w 56297"/>
                <a:gd name="connsiteY1" fmla="*/ 39653 h 39039"/>
                <a:gd name="connsiteX2" fmla="*/ 50274 w 56297"/>
                <a:gd name="connsiteY2" fmla="*/ 38593 h 39039"/>
                <a:gd name="connsiteX3" fmla="*/ 50274 w 56297"/>
                <a:gd name="connsiteY3" fmla="*/ 12493 h 39039"/>
                <a:gd name="connsiteX4" fmla="*/ 60069 w 56297"/>
                <a:gd name="connsiteY4" fmla="*/ 11489 h 39039"/>
                <a:gd name="connsiteX5" fmla="*/ 59000 w 56297"/>
                <a:gd name="connsiteY5" fmla="*/ 0 h 39039"/>
                <a:gd name="connsiteX6" fmla="*/ 0 w 56297"/>
                <a:gd name="connsiteY6" fmla="*/ 0 h 39039"/>
                <a:gd name="connsiteX7" fmla="*/ 0 w 56297"/>
                <a:gd name="connsiteY7" fmla="*/ 12493 h 39039"/>
                <a:gd name="connsiteX8" fmla="*/ 8726 w 56297"/>
                <a:gd name="connsiteY8" fmla="*/ 13552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297" h="39039">
                  <a:moveTo>
                    <a:pt x="8726" y="13552"/>
                  </a:moveTo>
                  <a:lnTo>
                    <a:pt x="9852" y="39653"/>
                  </a:lnTo>
                  <a:lnTo>
                    <a:pt x="50274" y="38593"/>
                  </a:lnTo>
                  <a:lnTo>
                    <a:pt x="50274" y="12493"/>
                  </a:lnTo>
                  <a:lnTo>
                    <a:pt x="60069" y="11489"/>
                  </a:lnTo>
                  <a:lnTo>
                    <a:pt x="59000" y="0"/>
                  </a:lnTo>
                  <a:lnTo>
                    <a:pt x="0" y="0"/>
                  </a:lnTo>
                  <a:lnTo>
                    <a:pt x="0" y="12493"/>
                  </a:lnTo>
                  <a:lnTo>
                    <a:pt x="8726" y="1355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6" name="Voľný tvar 305">
              <a:extLst>
                <a:ext uri="{FF2B5EF4-FFF2-40B4-BE49-F238E27FC236}">
                  <a16:creationId xmlns:a16="http://schemas.microsoft.com/office/drawing/2014/main" id="{2E9D60B2-26E1-3C4B-8F29-E5C31C9A4829}"/>
                </a:ext>
              </a:extLst>
            </p:cNvPr>
            <p:cNvSpPr/>
            <p:nvPr/>
          </p:nvSpPr>
          <p:spPr>
            <a:xfrm>
              <a:off x="3819544" y="7949116"/>
              <a:ext cx="33778" cy="5577"/>
            </a:xfrm>
            <a:custGeom>
              <a:avLst/>
              <a:gdLst>
                <a:gd name="connsiteX0" fmla="*/ 0 w 33778"/>
                <a:gd name="connsiteY0" fmla="*/ 0 h 0"/>
                <a:gd name="connsiteX1" fmla="*/ 39296 w 3377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778">
                  <a:moveTo>
                    <a:pt x="0" y="0"/>
                  </a:moveTo>
                  <a:lnTo>
                    <a:pt x="3929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7" name="Voľný tvar 306">
              <a:extLst>
                <a:ext uri="{FF2B5EF4-FFF2-40B4-BE49-F238E27FC236}">
                  <a16:creationId xmlns:a16="http://schemas.microsoft.com/office/drawing/2014/main" id="{1003480F-B683-A143-9693-DBBD603DA28B}"/>
                </a:ext>
              </a:extLst>
            </p:cNvPr>
            <p:cNvSpPr/>
            <p:nvPr/>
          </p:nvSpPr>
          <p:spPr>
            <a:xfrm>
              <a:off x="3683023" y="8355070"/>
              <a:ext cx="112595" cy="50194"/>
            </a:xfrm>
            <a:custGeom>
              <a:avLst/>
              <a:gdLst>
                <a:gd name="connsiteX0" fmla="*/ 0 w 112594"/>
                <a:gd name="connsiteY0" fmla="*/ 0 h 50193"/>
                <a:gd name="connsiteX1" fmla="*/ 21843 w 112594"/>
                <a:gd name="connsiteY1" fmla="*/ 53205 h 50193"/>
                <a:gd name="connsiteX2" fmla="*/ 115747 w 112594"/>
                <a:gd name="connsiteY2" fmla="*/ 54265 h 50193"/>
                <a:gd name="connsiteX3" fmla="*/ 85178 w 112594"/>
                <a:gd name="connsiteY3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4" h="50193">
                  <a:moveTo>
                    <a:pt x="0" y="0"/>
                  </a:moveTo>
                  <a:lnTo>
                    <a:pt x="21843" y="53205"/>
                  </a:lnTo>
                  <a:lnTo>
                    <a:pt x="115747" y="54265"/>
                  </a:lnTo>
                  <a:lnTo>
                    <a:pt x="851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8" name="Voľný tvar 307">
              <a:extLst>
                <a:ext uri="{FF2B5EF4-FFF2-40B4-BE49-F238E27FC236}">
                  <a16:creationId xmlns:a16="http://schemas.microsoft.com/office/drawing/2014/main" id="{3CCF1DCF-9BF7-8D4C-A7EF-7B1866AF5FB6}"/>
                </a:ext>
              </a:extLst>
            </p:cNvPr>
            <p:cNvSpPr/>
            <p:nvPr/>
          </p:nvSpPr>
          <p:spPr>
            <a:xfrm>
              <a:off x="3680827" y="8361316"/>
              <a:ext cx="101335" cy="83656"/>
            </a:xfrm>
            <a:custGeom>
              <a:avLst/>
              <a:gdLst>
                <a:gd name="connsiteX0" fmla="*/ 0 w 101335"/>
                <a:gd name="connsiteY0" fmla="*/ 0 h 83655"/>
                <a:gd name="connsiteX1" fmla="*/ 20774 w 101335"/>
                <a:gd name="connsiteY1" fmla="*/ 86612 h 83655"/>
                <a:gd name="connsiteX2" fmla="*/ 105952 w 101335"/>
                <a:gd name="connsiteY2" fmla="*/ 86612 h 83655"/>
                <a:gd name="connsiteX3" fmla="*/ 104826 w 101335"/>
                <a:gd name="connsiteY3" fmla="*/ 48018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335" h="83655">
                  <a:moveTo>
                    <a:pt x="0" y="0"/>
                  </a:moveTo>
                  <a:lnTo>
                    <a:pt x="20774" y="86612"/>
                  </a:lnTo>
                  <a:lnTo>
                    <a:pt x="105952" y="86612"/>
                  </a:lnTo>
                  <a:lnTo>
                    <a:pt x="104826" y="480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9" name="Voľný tvar 308">
              <a:extLst>
                <a:ext uri="{FF2B5EF4-FFF2-40B4-BE49-F238E27FC236}">
                  <a16:creationId xmlns:a16="http://schemas.microsoft.com/office/drawing/2014/main" id="{E2784784-1298-8C4D-B9E8-DCC36A97DD64}"/>
                </a:ext>
              </a:extLst>
            </p:cNvPr>
            <p:cNvSpPr/>
            <p:nvPr/>
          </p:nvSpPr>
          <p:spPr>
            <a:xfrm>
              <a:off x="3707062" y="8410394"/>
              <a:ext cx="5630" cy="39039"/>
            </a:xfrm>
            <a:custGeom>
              <a:avLst/>
              <a:gdLst>
                <a:gd name="connsiteX0" fmla="*/ 0 w 0"/>
                <a:gd name="connsiteY0" fmla="*/ 0 h 39039"/>
                <a:gd name="connsiteX1" fmla="*/ 1070 w 0"/>
                <a:gd name="connsiteY1" fmla="*/ 3965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9039">
                  <a:moveTo>
                    <a:pt x="0" y="0"/>
                  </a:moveTo>
                  <a:lnTo>
                    <a:pt x="1070" y="39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0" name="Voľný tvar 309">
              <a:extLst>
                <a:ext uri="{FF2B5EF4-FFF2-40B4-BE49-F238E27FC236}">
                  <a16:creationId xmlns:a16="http://schemas.microsoft.com/office/drawing/2014/main" id="{C867BC9B-C75A-FF4D-8187-887C95F8D2EF}"/>
                </a:ext>
              </a:extLst>
            </p:cNvPr>
            <p:cNvSpPr/>
            <p:nvPr/>
          </p:nvSpPr>
          <p:spPr>
            <a:xfrm>
              <a:off x="3716858" y="8416640"/>
              <a:ext cx="16889" cy="16731"/>
            </a:xfrm>
            <a:custGeom>
              <a:avLst/>
              <a:gdLst>
                <a:gd name="connsiteX0" fmla="*/ 0 w 16889"/>
                <a:gd name="connsiteY0" fmla="*/ 0 h 16731"/>
                <a:gd name="connsiteX1" fmla="*/ 18567 w 16889"/>
                <a:gd name="connsiteY1" fmla="*/ 0 h 16731"/>
                <a:gd name="connsiteX2" fmla="*/ 18567 w 16889"/>
                <a:gd name="connsiteY2" fmla="*/ 20872 h 16731"/>
                <a:gd name="connsiteX3" fmla="*/ 0 w 16889"/>
                <a:gd name="connsiteY3" fmla="*/ 20872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16731">
                  <a:moveTo>
                    <a:pt x="0" y="0"/>
                  </a:moveTo>
                  <a:lnTo>
                    <a:pt x="18567" y="0"/>
                  </a:lnTo>
                  <a:lnTo>
                    <a:pt x="18567" y="20872"/>
                  </a:lnTo>
                  <a:lnTo>
                    <a:pt x="0" y="2087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1" name="Voľný tvar 310">
              <a:extLst>
                <a:ext uri="{FF2B5EF4-FFF2-40B4-BE49-F238E27FC236}">
                  <a16:creationId xmlns:a16="http://schemas.microsoft.com/office/drawing/2014/main" id="{68FB94C5-918E-7D45-B84A-7BD06BC2809E}"/>
                </a:ext>
              </a:extLst>
            </p:cNvPr>
            <p:cNvSpPr/>
            <p:nvPr/>
          </p:nvSpPr>
          <p:spPr>
            <a:xfrm>
              <a:off x="3749623" y="8415581"/>
              <a:ext cx="16889" cy="16731"/>
            </a:xfrm>
            <a:custGeom>
              <a:avLst/>
              <a:gdLst>
                <a:gd name="connsiteX0" fmla="*/ 0 w 16889"/>
                <a:gd name="connsiteY0" fmla="*/ 0 h 16731"/>
                <a:gd name="connsiteX1" fmla="*/ 19660 w 16889"/>
                <a:gd name="connsiteY1" fmla="*/ 0 h 16731"/>
                <a:gd name="connsiteX2" fmla="*/ 19660 w 16889"/>
                <a:gd name="connsiteY2" fmla="*/ 21915 h 16731"/>
                <a:gd name="connsiteX3" fmla="*/ 0 w 16889"/>
                <a:gd name="connsiteY3" fmla="*/ 2191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16731">
                  <a:moveTo>
                    <a:pt x="0" y="0"/>
                  </a:moveTo>
                  <a:lnTo>
                    <a:pt x="19660" y="0"/>
                  </a:lnTo>
                  <a:lnTo>
                    <a:pt x="19660" y="21915"/>
                  </a:lnTo>
                  <a:lnTo>
                    <a:pt x="0" y="2191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2" name="Voľný tvar 311">
              <a:extLst>
                <a:ext uri="{FF2B5EF4-FFF2-40B4-BE49-F238E27FC236}">
                  <a16:creationId xmlns:a16="http://schemas.microsoft.com/office/drawing/2014/main" id="{428372E3-995A-3A49-AB80-F8086FA8C3E8}"/>
                </a:ext>
              </a:extLst>
            </p:cNvPr>
            <p:cNvSpPr/>
            <p:nvPr/>
          </p:nvSpPr>
          <p:spPr>
            <a:xfrm>
              <a:off x="4101312" y="7967910"/>
              <a:ext cx="135114" cy="524243"/>
            </a:xfrm>
            <a:custGeom>
              <a:avLst/>
              <a:gdLst>
                <a:gd name="connsiteX0" fmla="*/ 135451 w 135113"/>
                <a:gd name="connsiteY0" fmla="*/ 0 h 524243"/>
                <a:gd name="connsiteX1" fmla="*/ 0 w 135113"/>
                <a:gd name="connsiteY1" fmla="*/ 528036 h 524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5113" h="524243">
                  <a:moveTo>
                    <a:pt x="135451" y="0"/>
                  </a:moveTo>
                  <a:lnTo>
                    <a:pt x="0" y="52803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3" name="Voľný tvar 312">
              <a:extLst>
                <a:ext uri="{FF2B5EF4-FFF2-40B4-BE49-F238E27FC236}">
                  <a16:creationId xmlns:a16="http://schemas.microsoft.com/office/drawing/2014/main" id="{743EC55A-BE31-D443-9760-F0976FB12A5E}"/>
                </a:ext>
              </a:extLst>
            </p:cNvPr>
            <p:cNvSpPr/>
            <p:nvPr/>
          </p:nvSpPr>
          <p:spPr>
            <a:xfrm>
              <a:off x="3403394" y="8497006"/>
              <a:ext cx="776903" cy="11154"/>
            </a:xfrm>
            <a:custGeom>
              <a:avLst/>
              <a:gdLst>
                <a:gd name="connsiteX0" fmla="*/ 0 w 776902"/>
                <a:gd name="connsiteY0" fmla="*/ 16676 h 11154"/>
                <a:gd name="connsiteX1" fmla="*/ 696848 w 776902"/>
                <a:gd name="connsiteY1" fmla="*/ 0 h 11154"/>
                <a:gd name="connsiteX2" fmla="*/ 777635 w 776902"/>
                <a:gd name="connsiteY2" fmla="*/ 6246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6902" h="11154">
                  <a:moveTo>
                    <a:pt x="0" y="16676"/>
                  </a:moveTo>
                  <a:lnTo>
                    <a:pt x="696848" y="0"/>
                  </a:lnTo>
                  <a:lnTo>
                    <a:pt x="777635" y="624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4" name="Voľný tvar 313">
              <a:extLst>
                <a:ext uri="{FF2B5EF4-FFF2-40B4-BE49-F238E27FC236}">
                  <a16:creationId xmlns:a16="http://schemas.microsoft.com/office/drawing/2014/main" id="{FD734586-4A67-E947-9A7F-30AF67B979EF}"/>
                </a:ext>
              </a:extLst>
            </p:cNvPr>
            <p:cNvSpPr/>
            <p:nvPr/>
          </p:nvSpPr>
          <p:spPr>
            <a:xfrm>
              <a:off x="3403394" y="8516804"/>
              <a:ext cx="754384" cy="11154"/>
            </a:xfrm>
            <a:custGeom>
              <a:avLst/>
              <a:gdLst>
                <a:gd name="connsiteX0" fmla="*/ 0 w 754383"/>
                <a:gd name="connsiteY0" fmla="*/ 12548 h 11154"/>
                <a:gd name="connsiteX1" fmla="*/ 700113 w 754383"/>
                <a:gd name="connsiteY1" fmla="*/ 0 h 11154"/>
                <a:gd name="connsiteX2" fmla="*/ 755791 w 754383"/>
                <a:gd name="connsiteY2" fmla="*/ 5242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83" h="11154">
                  <a:moveTo>
                    <a:pt x="0" y="12548"/>
                  </a:moveTo>
                  <a:lnTo>
                    <a:pt x="700113" y="0"/>
                  </a:lnTo>
                  <a:lnTo>
                    <a:pt x="755791" y="524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5" name="Voľný tvar 314">
              <a:extLst>
                <a:ext uri="{FF2B5EF4-FFF2-40B4-BE49-F238E27FC236}">
                  <a16:creationId xmlns:a16="http://schemas.microsoft.com/office/drawing/2014/main" id="{9C09D8F1-4B8A-5445-A965-469869E2F108}"/>
                </a:ext>
              </a:extLst>
            </p:cNvPr>
            <p:cNvSpPr/>
            <p:nvPr/>
          </p:nvSpPr>
          <p:spPr>
            <a:xfrm>
              <a:off x="3407785" y="8516804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6" name="Voľný tvar 315">
              <a:extLst>
                <a:ext uri="{FF2B5EF4-FFF2-40B4-BE49-F238E27FC236}">
                  <a16:creationId xmlns:a16="http://schemas.microsoft.com/office/drawing/2014/main" id="{D3511F64-853D-1F4D-A95E-4A598E953604}"/>
                </a:ext>
              </a:extLst>
            </p:cNvPr>
            <p:cNvSpPr/>
            <p:nvPr/>
          </p:nvSpPr>
          <p:spPr>
            <a:xfrm>
              <a:off x="3472752" y="8516303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7" name="Voľný tvar 316">
              <a:extLst>
                <a:ext uri="{FF2B5EF4-FFF2-40B4-BE49-F238E27FC236}">
                  <a16:creationId xmlns:a16="http://schemas.microsoft.com/office/drawing/2014/main" id="{20E57A27-1C27-6842-A020-A127148F3FDF}"/>
                </a:ext>
              </a:extLst>
            </p:cNvPr>
            <p:cNvSpPr/>
            <p:nvPr/>
          </p:nvSpPr>
          <p:spPr>
            <a:xfrm>
              <a:off x="3528487" y="8517362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8" name="Voľný tvar 317">
              <a:extLst>
                <a:ext uri="{FF2B5EF4-FFF2-40B4-BE49-F238E27FC236}">
                  <a16:creationId xmlns:a16="http://schemas.microsoft.com/office/drawing/2014/main" id="{DC7A7E80-976C-9E49-B87B-5EDE16ACF1B6}"/>
                </a:ext>
              </a:extLst>
            </p:cNvPr>
            <p:cNvSpPr/>
            <p:nvPr/>
          </p:nvSpPr>
          <p:spPr>
            <a:xfrm>
              <a:off x="3589626" y="85121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9" name="Voľný tvar 318">
              <a:extLst>
                <a:ext uri="{FF2B5EF4-FFF2-40B4-BE49-F238E27FC236}">
                  <a16:creationId xmlns:a16="http://schemas.microsoft.com/office/drawing/2014/main" id="{B83FFD2E-1316-A344-B9D6-105AA4CBAE77}"/>
                </a:ext>
              </a:extLst>
            </p:cNvPr>
            <p:cNvSpPr/>
            <p:nvPr/>
          </p:nvSpPr>
          <p:spPr>
            <a:xfrm>
              <a:off x="3649695" y="85121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0" name="Voľný tvar 319">
              <a:extLst>
                <a:ext uri="{FF2B5EF4-FFF2-40B4-BE49-F238E27FC236}">
                  <a16:creationId xmlns:a16="http://schemas.microsoft.com/office/drawing/2014/main" id="{C9DFB0BF-8C60-9344-9A58-0D88FFAADA17}"/>
                </a:ext>
              </a:extLst>
            </p:cNvPr>
            <p:cNvSpPr/>
            <p:nvPr/>
          </p:nvSpPr>
          <p:spPr>
            <a:xfrm>
              <a:off x="3716295" y="851106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1" name="Voľný tvar 320">
              <a:extLst>
                <a:ext uri="{FF2B5EF4-FFF2-40B4-BE49-F238E27FC236}">
                  <a16:creationId xmlns:a16="http://schemas.microsoft.com/office/drawing/2014/main" id="{50D38E44-0F84-4A41-AC95-7D43715BD93D}"/>
                </a:ext>
              </a:extLst>
            </p:cNvPr>
            <p:cNvSpPr/>
            <p:nvPr/>
          </p:nvSpPr>
          <p:spPr>
            <a:xfrm>
              <a:off x="3782951" y="850793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2" name="Voľný tvar 321">
              <a:extLst>
                <a:ext uri="{FF2B5EF4-FFF2-40B4-BE49-F238E27FC236}">
                  <a16:creationId xmlns:a16="http://schemas.microsoft.com/office/drawing/2014/main" id="{4995158D-1D74-5B46-9658-4284392ADA64}"/>
                </a:ext>
              </a:extLst>
            </p:cNvPr>
            <p:cNvSpPr/>
            <p:nvPr/>
          </p:nvSpPr>
          <p:spPr>
            <a:xfrm>
              <a:off x="3851746" y="850793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3" name="Voľný tvar 322">
              <a:extLst>
                <a:ext uri="{FF2B5EF4-FFF2-40B4-BE49-F238E27FC236}">
                  <a16:creationId xmlns:a16="http://schemas.microsoft.com/office/drawing/2014/main" id="{B3E7B0FC-EDF2-134E-B328-8051ECB263CD}"/>
                </a:ext>
              </a:extLst>
            </p:cNvPr>
            <p:cNvSpPr/>
            <p:nvPr/>
          </p:nvSpPr>
          <p:spPr>
            <a:xfrm>
              <a:off x="3915080" y="8505873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4" name="Voľný tvar 323">
              <a:extLst>
                <a:ext uri="{FF2B5EF4-FFF2-40B4-BE49-F238E27FC236}">
                  <a16:creationId xmlns:a16="http://schemas.microsoft.com/office/drawing/2014/main" id="{64417164-A725-5A44-BD2B-CF67DC20D9EF}"/>
                </a:ext>
              </a:extLst>
            </p:cNvPr>
            <p:cNvSpPr/>
            <p:nvPr/>
          </p:nvSpPr>
          <p:spPr>
            <a:xfrm>
              <a:off x="3970815" y="8504814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5" name="Voľný tvar 324">
              <a:extLst>
                <a:ext uri="{FF2B5EF4-FFF2-40B4-BE49-F238E27FC236}">
                  <a16:creationId xmlns:a16="http://schemas.microsoft.com/office/drawing/2014/main" id="{ABCF894D-8BEC-864C-BE50-9442809E0D4A}"/>
                </a:ext>
              </a:extLst>
            </p:cNvPr>
            <p:cNvSpPr/>
            <p:nvPr/>
          </p:nvSpPr>
          <p:spPr>
            <a:xfrm>
              <a:off x="4029758" y="850275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6" name="Voľný tvar 325">
              <a:extLst>
                <a:ext uri="{FF2B5EF4-FFF2-40B4-BE49-F238E27FC236}">
                  <a16:creationId xmlns:a16="http://schemas.microsoft.com/office/drawing/2014/main" id="{A01DC1E8-605A-D440-8166-48EF3CAAEF93}"/>
                </a:ext>
              </a:extLst>
            </p:cNvPr>
            <p:cNvSpPr/>
            <p:nvPr/>
          </p:nvSpPr>
          <p:spPr>
            <a:xfrm>
              <a:off x="4300661" y="8560138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7" name="Voľný tvar 326">
              <a:extLst>
                <a:ext uri="{FF2B5EF4-FFF2-40B4-BE49-F238E27FC236}">
                  <a16:creationId xmlns:a16="http://schemas.microsoft.com/office/drawing/2014/main" id="{202B7C9D-23D8-0D44-8D99-D7D75A72717B}"/>
                </a:ext>
              </a:extLst>
            </p:cNvPr>
            <p:cNvSpPr/>
            <p:nvPr/>
          </p:nvSpPr>
          <p:spPr>
            <a:xfrm>
              <a:off x="4365065" y="8560138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8" name="Voľný tvar 327">
              <a:extLst>
                <a:ext uri="{FF2B5EF4-FFF2-40B4-BE49-F238E27FC236}">
                  <a16:creationId xmlns:a16="http://schemas.microsoft.com/office/drawing/2014/main" id="{B790BBEC-96CF-B743-945F-8E932A272C56}"/>
                </a:ext>
              </a:extLst>
            </p:cNvPr>
            <p:cNvSpPr/>
            <p:nvPr/>
          </p:nvSpPr>
          <p:spPr>
            <a:xfrm>
              <a:off x="4427330" y="8558019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9" name="Voľný tvar 328">
              <a:extLst>
                <a:ext uri="{FF2B5EF4-FFF2-40B4-BE49-F238E27FC236}">
                  <a16:creationId xmlns:a16="http://schemas.microsoft.com/office/drawing/2014/main" id="{7DE171A5-B050-BC46-8637-AD2CB4B51676}"/>
                </a:ext>
              </a:extLst>
            </p:cNvPr>
            <p:cNvSpPr/>
            <p:nvPr/>
          </p:nvSpPr>
          <p:spPr>
            <a:xfrm>
              <a:off x="4489594" y="8555955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0" name="Voľný tvar 329">
              <a:extLst>
                <a:ext uri="{FF2B5EF4-FFF2-40B4-BE49-F238E27FC236}">
                  <a16:creationId xmlns:a16="http://schemas.microsoft.com/office/drawing/2014/main" id="{388532B4-07F7-8542-9B5B-EA542097AF64}"/>
                </a:ext>
              </a:extLst>
            </p:cNvPr>
            <p:cNvSpPr/>
            <p:nvPr/>
          </p:nvSpPr>
          <p:spPr>
            <a:xfrm>
              <a:off x="4549664" y="8554896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1" name="Voľný tvar 330">
              <a:extLst>
                <a:ext uri="{FF2B5EF4-FFF2-40B4-BE49-F238E27FC236}">
                  <a16:creationId xmlns:a16="http://schemas.microsoft.com/office/drawing/2014/main" id="{573CBEAB-27E8-7A4F-80BE-B9B2135C7997}"/>
                </a:ext>
              </a:extLst>
            </p:cNvPr>
            <p:cNvSpPr/>
            <p:nvPr/>
          </p:nvSpPr>
          <p:spPr>
            <a:xfrm>
              <a:off x="4104063" y="8502905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3835 h 5577"/>
                <a:gd name="connsiteX2" fmla="*/ 49148 w 45037"/>
                <a:gd name="connsiteY2" fmla="*/ 11140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3835"/>
                  </a:lnTo>
                  <a:lnTo>
                    <a:pt x="49148" y="1114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2" name="Voľný tvar 331">
              <a:extLst>
                <a:ext uri="{FF2B5EF4-FFF2-40B4-BE49-F238E27FC236}">
                  <a16:creationId xmlns:a16="http://schemas.microsoft.com/office/drawing/2014/main" id="{E1F0DEB2-CA72-9442-BE31-52EA3384F9EB}"/>
                </a:ext>
              </a:extLst>
            </p:cNvPr>
            <p:cNvSpPr/>
            <p:nvPr/>
          </p:nvSpPr>
          <p:spPr>
            <a:xfrm>
              <a:off x="4167387" y="8530369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3" name="Voľný tvar 332">
              <a:extLst>
                <a:ext uri="{FF2B5EF4-FFF2-40B4-BE49-F238E27FC236}">
                  <a16:creationId xmlns:a16="http://schemas.microsoft.com/office/drawing/2014/main" id="{CC1BD776-3630-FB40-8EF9-D8302057EB7A}"/>
                </a:ext>
              </a:extLst>
            </p:cNvPr>
            <p:cNvSpPr/>
            <p:nvPr/>
          </p:nvSpPr>
          <p:spPr>
            <a:xfrm>
              <a:off x="4240585" y="8546053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4" name="Voľný tvar 333">
              <a:extLst>
                <a:ext uri="{FF2B5EF4-FFF2-40B4-BE49-F238E27FC236}">
                  <a16:creationId xmlns:a16="http://schemas.microsoft.com/office/drawing/2014/main" id="{438FFB02-C658-DF49-988B-14434BAEEE21}"/>
                </a:ext>
              </a:extLst>
            </p:cNvPr>
            <p:cNvSpPr/>
            <p:nvPr/>
          </p:nvSpPr>
          <p:spPr>
            <a:xfrm>
              <a:off x="3901456" y="8601353"/>
              <a:ext cx="5630" cy="61348"/>
            </a:xfrm>
            <a:custGeom>
              <a:avLst/>
              <a:gdLst>
                <a:gd name="connsiteX0" fmla="*/ 0 w 5629"/>
                <a:gd name="connsiteY0" fmla="*/ 0 h 61347"/>
                <a:gd name="connsiteX1" fmla="*/ 10922 w 5629"/>
                <a:gd name="connsiteY1" fmla="*/ 0 h 61347"/>
                <a:gd name="connsiteX2" fmla="*/ 10922 w 5629"/>
                <a:gd name="connsiteY2" fmla="*/ 66791 h 61347"/>
                <a:gd name="connsiteX3" fmla="*/ 0 w 5629"/>
                <a:gd name="connsiteY3" fmla="*/ 66791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1347">
                  <a:moveTo>
                    <a:pt x="0" y="0"/>
                  </a:moveTo>
                  <a:lnTo>
                    <a:pt x="10922" y="0"/>
                  </a:lnTo>
                  <a:lnTo>
                    <a:pt x="10922" y="66791"/>
                  </a:lnTo>
                  <a:lnTo>
                    <a:pt x="0" y="6679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5" name="Voľný tvar 334">
              <a:extLst>
                <a:ext uri="{FF2B5EF4-FFF2-40B4-BE49-F238E27FC236}">
                  <a16:creationId xmlns:a16="http://schemas.microsoft.com/office/drawing/2014/main" id="{A719461C-23BB-AD4A-B825-9487B4306CFC}"/>
                </a:ext>
              </a:extLst>
            </p:cNvPr>
            <p:cNvSpPr/>
            <p:nvPr/>
          </p:nvSpPr>
          <p:spPr>
            <a:xfrm>
              <a:off x="4017204" y="8597170"/>
              <a:ext cx="5630" cy="61348"/>
            </a:xfrm>
            <a:custGeom>
              <a:avLst/>
              <a:gdLst>
                <a:gd name="connsiteX0" fmla="*/ 0 w 5629"/>
                <a:gd name="connsiteY0" fmla="*/ 0 h 61347"/>
                <a:gd name="connsiteX1" fmla="*/ 10922 w 5629"/>
                <a:gd name="connsiteY1" fmla="*/ 0 h 61347"/>
                <a:gd name="connsiteX2" fmla="*/ 10922 w 5629"/>
                <a:gd name="connsiteY2" fmla="*/ 64700 h 61347"/>
                <a:gd name="connsiteX3" fmla="*/ 0 w 5629"/>
                <a:gd name="connsiteY3" fmla="*/ 6470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1347">
                  <a:moveTo>
                    <a:pt x="0" y="0"/>
                  </a:moveTo>
                  <a:lnTo>
                    <a:pt x="10922" y="0"/>
                  </a:lnTo>
                  <a:lnTo>
                    <a:pt x="10922" y="64700"/>
                  </a:lnTo>
                  <a:lnTo>
                    <a:pt x="0" y="6470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6" name="Voľný tvar 335">
              <a:extLst>
                <a:ext uri="{FF2B5EF4-FFF2-40B4-BE49-F238E27FC236}">
                  <a16:creationId xmlns:a16="http://schemas.microsoft.com/office/drawing/2014/main" id="{51179794-D24F-9341-9B0A-3297405DE4EE}"/>
                </a:ext>
              </a:extLst>
            </p:cNvPr>
            <p:cNvSpPr/>
            <p:nvPr/>
          </p:nvSpPr>
          <p:spPr>
            <a:xfrm>
              <a:off x="4047773" y="8597170"/>
              <a:ext cx="11259" cy="66925"/>
            </a:xfrm>
            <a:custGeom>
              <a:avLst/>
              <a:gdLst>
                <a:gd name="connsiteX0" fmla="*/ 0 w 11259"/>
                <a:gd name="connsiteY0" fmla="*/ 0 h 66924"/>
                <a:gd name="connsiteX1" fmla="*/ 13106 w 11259"/>
                <a:gd name="connsiteY1" fmla="*/ 0 h 66924"/>
                <a:gd name="connsiteX2" fmla="*/ 13106 w 11259"/>
                <a:gd name="connsiteY2" fmla="*/ 68877 h 66924"/>
                <a:gd name="connsiteX3" fmla="*/ 0 w 11259"/>
                <a:gd name="connsiteY3" fmla="*/ 68877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66924">
                  <a:moveTo>
                    <a:pt x="0" y="0"/>
                  </a:moveTo>
                  <a:lnTo>
                    <a:pt x="13106" y="0"/>
                  </a:lnTo>
                  <a:lnTo>
                    <a:pt x="13106" y="68877"/>
                  </a:lnTo>
                  <a:lnTo>
                    <a:pt x="0" y="6887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7" name="Voľný tvar 336">
              <a:extLst>
                <a:ext uri="{FF2B5EF4-FFF2-40B4-BE49-F238E27FC236}">
                  <a16:creationId xmlns:a16="http://schemas.microsoft.com/office/drawing/2014/main" id="{AFF8AD3E-AA8E-D842-ACB0-E719793788DA}"/>
                </a:ext>
              </a:extLst>
            </p:cNvPr>
            <p:cNvSpPr/>
            <p:nvPr/>
          </p:nvSpPr>
          <p:spPr>
            <a:xfrm>
              <a:off x="4191951" y="8643069"/>
              <a:ext cx="5630" cy="66925"/>
            </a:xfrm>
            <a:custGeom>
              <a:avLst/>
              <a:gdLst>
                <a:gd name="connsiteX0" fmla="*/ 0 w 5629"/>
                <a:gd name="connsiteY0" fmla="*/ 0 h 66924"/>
                <a:gd name="connsiteX1" fmla="*/ 8737 w 5629"/>
                <a:gd name="connsiteY1" fmla="*/ 0 h 66924"/>
                <a:gd name="connsiteX2" fmla="*/ 8737 w 5629"/>
                <a:gd name="connsiteY2" fmla="*/ 70962 h 66924"/>
                <a:gd name="connsiteX3" fmla="*/ 0 w 5629"/>
                <a:gd name="connsiteY3" fmla="*/ 70962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6924">
                  <a:moveTo>
                    <a:pt x="0" y="0"/>
                  </a:moveTo>
                  <a:lnTo>
                    <a:pt x="8737" y="0"/>
                  </a:lnTo>
                  <a:lnTo>
                    <a:pt x="8737" y="70962"/>
                  </a:lnTo>
                  <a:lnTo>
                    <a:pt x="0" y="7096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8" name="Voľný tvar 337">
              <a:extLst>
                <a:ext uri="{FF2B5EF4-FFF2-40B4-BE49-F238E27FC236}">
                  <a16:creationId xmlns:a16="http://schemas.microsoft.com/office/drawing/2014/main" id="{6034B714-EF90-2945-B069-95075EF58E6A}"/>
                </a:ext>
              </a:extLst>
            </p:cNvPr>
            <p:cNvSpPr/>
            <p:nvPr/>
          </p:nvSpPr>
          <p:spPr>
            <a:xfrm>
              <a:off x="4233442" y="8649371"/>
              <a:ext cx="5630" cy="66925"/>
            </a:xfrm>
            <a:custGeom>
              <a:avLst/>
              <a:gdLst>
                <a:gd name="connsiteX0" fmla="*/ 0 w 5629"/>
                <a:gd name="connsiteY0" fmla="*/ 0 h 66924"/>
                <a:gd name="connsiteX1" fmla="*/ 8737 w 5629"/>
                <a:gd name="connsiteY1" fmla="*/ 0 h 66924"/>
                <a:gd name="connsiteX2" fmla="*/ 8737 w 5629"/>
                <a:gd name="connsiteY2" fmla="*/ 70962 h 66924"/>
                <a:gd name="connsiteX3" fmla="*/ 0 w 5629"/>
                <a:gd name="connsiteY3" fmla="*/ 70962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6924">
                  <a:moveTo>
                    <a:pt x="0" y="0"/>
                  </a:moveTo>
                  <a:lnTo>
                    <a:pt x="8737" y="0"/>
                  </a:lnTo>
                  <a:lnTo>
                    <a:pt x="8737" y="70962"/>
                  </a:lnTo>
                  <a:lnTo>
                    <a:pt x="0" y="7096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9" name="Voľný tvar 338">
              <a:extLst>
                <a:ext uri="{FF2B5EF4-FFF2-40B4-BE49-F238E27FC236}">
                  <a16:creationId xmlns:a16="http://schemas.microsoft.com/office/drawing/2014/main" id="{113C241C-40C0-2E40-B492-F5E6347DDE17}"/>
                </a:ext>
              </a:extLst>
            </p:cNvPr>
            <p:cNvSpPr/>
            <p:nvPr/>
          </p:nvSpPr>
          <p:spPr>
            <a:xfrm>
              <a:off x="4270598" y="8651435"/>
              <a:ext cx="5630" cy="83656"/>
            </a:xfrm>
            <a:custGeom>
              <a:avLst/>
              <a:gdLst>
                <a:gd name="connsiteX0" fmla="*/ 0 w 5629"/>
                <a:gd name="connsiteY0" fmla="*/ 0 h 83655"/>
                <a:gd name="connsiteX1" fmla="*/ 8737 w 5629"/>
                <a:gd name="connsiteY1" fmla="*/ 0 h 83655"/>
                <a:gd name="connsiteX2" fmla="*/ 8737 w 5629"/>
                <a:gd name="connsiteY2" fmla="*/ 85574 h 83655"/>
                <a:gd name="connsiteX3" fmla="*/ 0 w 5629"/>
                <a:gd name="connsiteY3" fmla="*/ 85574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83655">
                  <a:moveTo>
                    <a:pt x="0" y="0"/>
                  </a:moveTo>
                  <a:lnTo>
                    <a:pt x="8737" y="0"/>
                  </a:lnTo>
                  <a:lnTo>
                    <a:pt x="8737" y="85574"/>
                  </a:lnTo>
                  <a:lnTo>
                    <a:pt x="0" y="8557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0" name="Voľný tvar 339">
              <a:extLst>
                <a:ext uri="{FF2B5EF4-FFF2-40B4-BE49-F238E27FC236}">
                  <a16:creationId xmlns:a16="http://schemas.microsoft.com/office/drawing/2014/main" id="{D80D8F41-A5F4-514D-8299-107EF3FD757E}"/>
                </a:ext>
              </a:extLst>
            </p:cNvPr>
            <p:cNvSpPr/>
            <p:nvPr/>
          </p:nvSpPr>
          <p:spPr>
            <a:xfrm>
              <a:off x="3438355" y="8618028"/>
              <a:ext cx="16889" cy="72502"/>
            </a:xfrm>
            <a:custGeom>
              <a:avLst/>
              <a:gdLst>
                <a:gd name="connsiteX0" fmla="*/ 0 w 16889"/>
                <a:gd name="connsiteY0" fmla="*/ 0 h 72501"/>
                <a:gd name="connsiteX1" fmla="*/ 17475 w 16889"/>
                <a:gd name="connsiteY1" fmla="*/ 0 h 72501"/>
                <a:gd name="connsiteX2" fmla="*/ 17475 w 16889"/>
                <a:gd name="connsiteY2" fmla="*/ 77225 h 72501"/>
                <a:gd name="connsiteX3" fmla="*/ 0 w 16889"/>
                <a:gd name="connsiteY3" fmla="*/ 77225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72501">
                  <a:moveTo>
                    <a:pt x="0" y="0"/>
                  </a:moveTo>
                  <a:lnTo>
                    <a:pt x="17475" y="0"/>
                  </a:lnTo>
                  <a:lnTo>
                    <a:pt x="17475" y="77225"/>
                  </a:lnTo>
                  <a:lnTo>
                    <a:pt x="0" y="7722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1" name="Voľný tvar 340">
              <a:extLst>
                <a:ext uri="{FF2B5EF4-FFF2-40B4-BE49-F238E27FC236}">
                  <a16:creationId xmlns:a16="http://schemas.microsoft.com/office/drawing/2014/main" id="{17C70D60-42F1-0F4E-B686-406C960D3749}"/>
                </a:ext>
              </a:extLst>
            </p:cNvPr>
            <p:cNvSpPr/>
            <p:nvPr/>
          </p:nvSpPr>
          <p:spPr>
            <a:xfrm>
              <a:off x="3790044" y="8609718"/>
              <a:ext cx="11259" cy="61348"/>
            </a:xfrm>
            <a:custGeom>
              <a:avLst/>
              <a:gdLst>
                <a:gd name="connsiteX0" fmla="*/ 0 w 11259"/>
                <a:gd name="connsiteY0" fmla="*/ 0 h 61347"/>
                <a:gd name="connsiteX1" fmla="*/ 15290 w 11259"/>
                <a:gd name="connsiteY1" fmla="*/ 0 h 61347"/>
                <a:gd name="connsiteX2" fmla="*/ 15290 w 11259"/>
                <a:gd name="connsiteY2" fmla="*/ 62614 h 61347"/>
                <a:gd name="connsiteX3" fmla="*/ 0 w 11259"/>
                <a:gd name="connsiteY3" fmla="*/ 62614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61347">
                  <a:moveTo>
                    <a:pt x="0" y="0"/>
                  </a:moveTo>
                  <a:lnTo>
                    <a:pt x="15290" y="0"/>
                  </a:lnTo>
                  <a:lnTo>
                    <a:pt x="15290" y="62614"/>
                  </a:lnTo>
                  <a:lnTo>
                    <a:pt x="0" y="6261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2" name="Voľný tvar 341">
              <a:extLst>
                <a:ext uri="{FF2B5EF4-FFF2-40B4-BE49-F238E27FC236}">
                  <a16:creationId xmlns:a16="http://schemas.microsoft.com/office/drawing/2014/main" id="{2338DA54-2C46-2A4D-BC69-A4D30E8305CA}"/>
                </a:ext>
              </a:extLst>
            </p:cNvPr>
            <p:cNvSpPr/>
            <p:nvPr/>
          </p:nvSpPr>
          <p:spPr>
            <a:xfrm>
              <a:off x="3669906" y="8611782"/>
              <a:ext cx="16889" cy="61348"/>
            </a:xfrm>
            <a:custGeom>
              <a:avLst/>
              <a:gdLst>
                <a:gd name="connsiteX0" fmla="*/ 0 w 16889"/>
                <a:gd name="connsiteY0" fmla="*/ 0 h 61347"/>
                <a:gd name="connsiteX1" fmla="*/ 17475 w 16889"/>
                <a:gd name="connsiteY1" fmla="*/ 0 h 61347"/>
                <a:gd name="connsiteX2" fmla="*/ 17475 w 16889"/>
                <a:gd name="connsiteY2" fmla="*/ 66791 h 61347"/>
                <a:gd name="connsiteX3" fmla="*/ 0 w 16889"/>
                <a:gd name="connsiteY3" fmla="*/ 66791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61347">
                  <a:moveTo>
                    <a:pt x="0" y="0"/>
                  </a:moveTo>
                  <a:lnTo>
                    <a:pt x="17475" y="0"/>
                  </a:lnTo>
                  <a:lnTo>
                    <a:pt x="17475" y="66791"/>
                  </a:lnTo>
                  <a:lnTo>
                    <a:pt x="0" y="6679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3" name="Voľný tvar 342">
              <a:extLst>
                <a:ext uri="{FF2B5EF4-FFF2-40B4-BE49-F238E27FC236}">
                  <a16:creationId xmlns:a16="http://schemas.microsoft.com/office/drawing/2014/main" id="{43F7691C-A17F-CD45-8FFA-EA2BB6647452}"/>
                </a:ext>
              </a:extLst>
            </p:cNvPr>
            <p:cNvSpPr/>
            <p:nvPr/>
          </p:nvSpPr>
          <p:spPr>
            <a:xfrm>
              <a:off x="4082734" y="8499069"/>
              <a:ext cx="28149" cy="184043"/>
            </a:xfrm>
            <a:custGeom>
              <a:avLst/>
              <a:gdLst>
                <a:gd name="connsiteX0" fmla="*/ 0 w 28148"/>
                <a:gd name="connsiteY0" fmla="*/ 0 h 184042"/>
                <a:gd name="connsiteX1" fmla="*/ 0 w 28148"/>
                <a:gd name="connsiteY1" fmla="*/ 31343 h 184042"/>
                <a:gd name="connsiteX2" fmla="*/ 28430 w 28148"/>
                <a:gd name="connsiteY2" fmla="*/ 45899 h 184042"/>
                <a:gd name="connsiteX3" fmla="*/ 30570 w 28148"/>
                <a:gd name="connsiteY3" fmla="*/ 185772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184042">
                  <a:moveTo>
                    <a:pt x="0" y="0"/>
                  </a:moveTo>
                  <a:lnTo>
                    <a:pt x="0" y="31343"/>
                  </a:lnTo>
                  <a:lnTo>
                    <a:pt x="28430" y="45899"/>
                  </a:lnTo>
                  <a:lnTo>
                    <a:pt x="30570" y="18577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4" name="Voľný tvar 343">
              <a:extLst>
                <a:ext uri="{FF2B5EF4-FFF2-40B4-BE49-F238E27FC236}">
                  <a16:creationId xmlns:a16="http://schemas.microsoft.com/office/drawing/2014/main" id="{57389FCF-6856-7E49-9806-E05706DDAC7C}"/>
                </a:ext>
              </a:extLst>
            </p:cNvPr>
            <p:cNvSpPr/>
            <p:nvPr/>
          </p:nvSpPr>
          <p:spPr>
            <a:xfrm>
              <a:off x="4102382" y="8501189"/>
              <a:ext cx="22519" cy="178466"/>
            </a:xfrm>
            <a:custGeom>
              <a:avLst/>
              <a:gdLst>
                <a:gd name="connsiteX0" fmla="*/ 4391 w 22518"/>
                <a:gd name="connsiteY0" fmla="*/ 0 h 178465"/>
                <a:gd name="connsiteX1" fmla="*/ 0 w 22518"/>
                <a:gd name="connsiteY1" fmla="*/ 27105 h 178465"/>
                <a:gd name="connsiteX2" fmla="*/ 21843 w 22518"/>
                <a:gd name="connsiteY2" fmla="*/ 39653 h 178465"/>
                <a:gd name="connsiteX3" fmla="*/ 24039 w 22518"/>
                <a:gd name="connsiteY3" fmla="*/ 183653 h 178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178465">
                  <a:moveTo>
                    <a:pt x="4391" y="0"/>
                  </a:moveTo>
                  <a:lnTo>
                    <a:pt x="0" y="27105"/>
                  </a:lnTo>
                  <a:lnTo>
                    <a:pt x="21843" y="39653"/>
                  </a:lnTo>
                  <a:lnTo>
                    <a:pt x="24039" y="183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5" name="Voľný tvar 344">
              <a:extLst>
                <a:ext uri="{FF2B5EF4-FFF2-40B4-BE49-F238E27FC236}">
                  <a16:creationId xmlns:a16="http://schemas.microsoft.com/office/drawing/2014/main" id="{D8B62F1B-BA58-5E48-A5E1-2D2E64ED2E9C}"/>
                </a:ext>
              </a:extLst>
            </p:cNvPr>
            <p:cNvSpPr/>
            <p:nvPr/>
          </p:nvSpPr>
          <p:spPr>
            <a:xfrm>
              <a:off x="4172303" y="8549151"/>
              <a:ext cx="129484" cy="290007"/>
            </a:xfrm>
            <a:custGeom>
              <a:avLst/>
              <a:gdLst>
                <a:gd name="connsiteX0" fmla="*/ 0 w 129483"/>
                <a:gd name="connsiteY0" fmla="*/ 0 h 290007"/>
                <a:gd name="connsiteX1" fmla="*/ 0 w 129483"/>
                <a:gd name="connsiteY1" fmla="*/ 267197 h 290007"/>
                <a:gd name="connsiteX2" fmla="*/ 126669 w 129483"/>
                <a:gd name="connsiteY2" fmla="*/ 290119 h 290007"/>
                <a:gd name="connsiteX3" fmla="*/ 131060 w 129483"/>
                <a:gd name="connsiteY3" fmla="*/ 45955 h 290007"/>
                <a:gd name="connsiteX4" fmla="*/ 115747 w 129483"/>
                <a:gd name="connsiteY4" fmla="*/ 31343 h 290007"/>
                <a:gd name="connsiteX5" fmla="*/ 117943 w 129483"/>
                <a:gd name="connsiteY5" fmla="*/ 6302 h 290007"/>
                <a:gd name="connsiteX6" fmla="*/ 126669 w 129483"/>
                <a:gd name="connsiteY6" fmla="*/ 8366 h 290007"/>
                <a:gd name="connsiteX7" fmla="*/ 131060 w 129483"/>
                <a:gd name="connsiteY7" fmla="*/ 29224 h 290007"/>
                <a:gd name="connsiteX8" fmla="*/ 131060 w 129483"/>
                <a:gd name="connsiteY8" fmla="*/ 39653 h 290007"/>
                <a:gd name="connsiteX9" fmla="*/ 133256 w 129483"/>
                <a:gd name="connsiteY9" fmla="*/ 290119 h 29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9483" h="290007">
                  <a:moveTo>
                    <a:pt x="0" y="0"/>
                  </a:moveTo>
                  <a:lnTo>
                    <a:pt x="0" y="267197"/>
                  </a:lnTo>
                  <a:lnTo>
                    <a:pt x="126669" y="290119"/>
                  </a:lnTo>
                  <a:lnTo>
                    <a:pt x="131060" y="45955"/>
                  </a:lnTo>
                  <a:lnTo>
                    <a:pt x="115747" y="31343"/>
                  </a:lnTo>
                  <a:lnTo>
                    <a:pt x="117943" y="6302"/>
                  </a:lnTo>
                  <a:lnTo>
                    <a:pt x="126669" y="8366"/>
                  </a:lnTo>
                  <a:lnTo>
                    <a:pt x="131060" y="29224"/>
                  </a:lnTo>
                  <a:lnTo>
                    <a:pt x="131060" y="39653"/>
                  </a:lnTo>
                  <a:lnTo>
                    <a:pt x="133256" y="29011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6" name="Voľný tvar 345">
              <a:extLst>
                <a:ext uri="{FF2B5EF4-FFF2-40B4-BE49-F238E27FC236}">
                  <a16:creationId xmlns:a16="http://schemas.microsoft.com/office/drawing/2014/main" id="{8C74C4FB-6846-E84E-8379-3DC691C8A7A4}"/>
                </a:ext>
              </a:extLst>
            </p:cNvPr>
            <p:cNvSpPr/>
            <p:nvPr/>
          </p:nvSpPr>
          <p:spPr>
            <a:xfrm>
              <a:off x="4316480" y="8726558"/>
              <a:ext cx="315265" cy="105964"/>
            </a:xfrm>
            <a:custGeom>
              <a:avLst/>
              <a:gdLst>
                <a:gd name="connsiteX0" fmla="*/ 0 w 315264"/>
                <a:gd name="connsiteY0" fmla="*/ 108530 h 105964"/>
                <a:gd name="connsiteX1" fmla="*/ 214042 w 315264"/>
                <a:gd name="connsiteY1" fmla="*/ 0 h 105964"/>
                <a:gd name="connsiteX2" fmla="*/ 316729 w 315264"/>
                <a:gd name="connsiteY2" fmla="*/ 4183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5264" h="105964">
                  <a:moveTo>
                    <a:pt x="0" y="108530"/>
                  </a:moveTo>
                  <a:lnTo>
                    <a:pt x="214042" y="0"/>
                  </a:lnTo>
                  <a:lnTo>
                    <a:pt x="316729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7" name="Voľný tvar 346">
              <a:extLst>
                <a:ext uri="{FF2B5EF4-FFF2-40B4-BE49-F238E27FC236}">
                  <a16:creationId xmlns:a16="http://schemas.microsoft.com/office/drawing/2014/main" id="{66377440-D4DD-8941-B8A4-BC2DE9F2C6B7}"/>
                </a:ext>
              </a:extLst>
            </p:cNvPr>
            <p:cNvSpPr/>
            <p:nvPr/>
          </p:nvSpPr>
          <p:spPr>
            <a:xfrm>
              <a:off x="4303926" y="8848695"/>
              <a:ext cx="5630" cy="16731"/>
            </a:xfrm>
            <a:custGeom>
              <a:avLst/>
              <a:gdLst>
                <a:gd name="connsiteX0" fmla="*/ 0 w 0"/>
                <a:gd name="connsiteY0" fmla="*/ 0 h 16731"/>
                <a:gd name="connsiteX1" fmla="*/ 0 w 0"/>
                <a:gd name="connsiteY1" fmla="*/ 1879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731">
                  <a:moveTo>
                    <a:pt x="0" y="0"/>
                  </a:moveTo>
                  <a:lnTo>
                    <a:pt x="0" y="187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8" name="Voľný tvar 347">
              <a:extLst>
                <a:ext uri="{FF2B5EF4-FFF2-40B4-BE49-F238E27FC236}">
                  <a16:creationId xmlns:a16="http://schemas.microsoft.com/office/drawing/2014/main" id="{4198F817-C2B6-204E-A5BC-8FB9F0964B9A}"/>
                </a:ext>
              </a:extLst>
            </p:cNvPr>
            <p:cNvSpPr/>
            <p:nvPr/>
          </p:nvSpPr>
          <p:spPr>
            <a:xfrm>
              <a:off x="4300098" y="885444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9" name="Voľný tvar 348">
              <a:extLst>
                <a:ext uri="{FF2B5EF4-FFF2-40B4-BE49-F238E27FC236}">
                  <a16:creationId xmlns:a16="http://schemas.microsoft.com/office/drawing/2014/main" id="{4B6A98B2-0C83-F548-8C41-E5B864EF289C}"/>
                </a:ext>
              </a:extLst>
            </p:cNvPr>
            <p:cNvSpPr/>
            <p:nvPr/>
          </p:nvSpPr>
          <p:spPr>
            <a:xfrm>
              <a:off x="4364558" y="885444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0" name="Voľný tvar 349">
              <a:extLst>
                <a:ext uri="{FF2B5EF4-FFF2-40B4-BE49-F238E27FC236}">
                  <a16:creationId xmlns:a16="http://schemas.microsoft.com/office/drawing/2014/main" id="{A2AA8C37-5CD6-0F4E-A7E0-701F0487546E}"/>
                </a:ext>
              </a:extLst>
            </p:cNvPr>
            <p:cNvSpPr/>
            <p:nvPr/>
          </p:nvSpPr>
          <p:spPr>
            <a:xfrm>
              <a:off x="4426767" y="88523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1" name="Voľný tvar 350">
              <a:extLst>
                <a:ext uri="{FF2B5EF4-FFF2-40B4-BE49-F238E27FC236}">
                  <a16:creationId xmlns:a16="http://schemas.microsoft.com/office/drawing/2014/main" id="{09122B1E-6C6D-DA4B-98A3-BA25157B45C1}"/>
                </a:ext>
              </a:extLst>
            </p:cNvPr>
            <p:cNvSpPr/>
            <p:nvPr/>
          </p:nvSpPr>
          <p:spPr>
            <a:xfrm>
              <a:off x="4489031" y="885025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2" name="Voľný tvar 351">
              <a:extLst>
                <a:ext uri="{FF2B5EF4-FFF2-40B4-BE49-F238E27FC236}">
                  <a16:creationId xmlns:a16="http://schemas.microsoft.com/office/drawing/2014/main" id="{A2822314-60D6-4D4C-AB57-4755D394C60A}"/>
                </a:ext>
              </a:extLst>
            </p:cNvPr>
            <p:cNvSpPr/>
            <p:nvPr/>
          </p:nvSpPr>
          <p:spPr>
            <a:xfrm>
              <a:off x="4549101" y="884919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3" name="Voľný tvar 352">
              <a:extLst>
                <a:ext uri="{FF2B5EF4-FFF2-40B4-BE49-F238E27FC236}">
                  <a16:creationId xmlns:a16="http://schemas.microsoft.com/office/drawing/2014/main" id="{02C5EAE4-1ABB-964C-A0D3-1AF215C40CD6}"/>
                </a:ext>
              </a:extLst>
            </p:cNvPr>
            <p:cNvSpPr/>
            <p:nvPr/>
          </p:nvSpPr>
          <p:spPr>
            <a:xfrm>
              <a:off x="4240037" y="8840338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4" name="Voľný tvar 353">
              <a:extLst>
                <a:ext uri="{FF2B5EF4-FFF2-40B4-BE49-F238E27FC236}">
                  <a16:creationId xmlns:a16="http://schemas.microsoft.com/office/drawing/2014/main" id="{805A96BB-F5A1-2D45-A20E-943A75041130}"/>
                </a:ext>
              </a:extLst>
            </p:cNvPr>
            <p:cNvSpPr/>
            <p:nvPr/>
          </p:nvSpPr>
          <p:spPr>
            <a:xfrm>
              <a:off x="2835467" y="8582558"/>
              <a:ext cx="1334246" cy="139426"/>
            </a:xfrm>
            <a:custGeom>
              <a:avLst/>
              <a:gdLst>
                <a:gd name="connsiteX0" fmla="*/ 1334640 w 1334246"/>
                <a:gd name="connsiteY0" fmla="*/ 100164 h 139426"/>
                <a:gd name="connsiteX1" fmla="*/ 1275697 w 1334246"/>
                <a:gd name="connsiteY1" fmla="*/ 93918 h 139426"/>
                <a:gd name="connsiteX2" fmla="*/ 524241 w 1334246"/>
                <a:gd name="connsiteY2" fmla="*/ 123142 h 139426"/>
                <a:gd name="connsiteX3" fmla="*/ 0 w 1334246"/>
                <a:gd name="connsiteY3" fmla="*/ 0 h 139426"/>
                <a:gd name="connsiteX4" fmla="*/ 0 w 1334246"/>
                <a:gd name="connsiteY4" fmla="*/ 144000 h 13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4246" h="139426">
                  <a:moveTo>
                    <a:pt x="1334640" y="100164"/>
                  </a:moveTo>
                  <a:lnTo>
                    <a:pt x="1275697" y="93918"/>
                  </a:lnTo>
                  <a:lnTo>
                    <a:pt x="524241" y="123142"/>
                  </a:lnTo>
                  <a:lnTo>
                    <a:pt x="0" y="0"/>
                  </a:lnTo>
                  <a:lnTo>
                    <a:pt x="0" y="14400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5" name="Voľný tvar 354">
              <a:extLst>
                <a:ext uri="{FF2B5EF4-FFF2-40B4-BE49-F238E27FC236}">
                  <a16:creationId xmlns:a16="http://schemas.microsoft.com/office/drawing/2014/main" id="{49304DD3-3040-7042-8F4A-65C922646F94}"/>
                </a:ext>
              </a:extLst>
            </p:cNvPr>
            <p:cNvSpPr/>
            <p:nvPr/>
          </p:nvSpPr>
          <p:spPr>
            <a:xfrm>
              <a:off x="3829340" y="8680658"/>
              <a:ext cx="281487" cy="145004"/>
            </a:xfrm>
            <a:custGeom>
              <a:avLst/>
              <a:gdLst>
                <a:gd name="connsiteX0" fmla="*/ 281824 w 281486"/>
                <a:gd name="connsiteY0" fmla="*/ 0 h 145003"/>
                <a:gd name="connsiteX1" fmla="*/ 0 w 281486"/>
                <a:gd name="connsiteY1" fmla="*/ 146119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486" h="145003">
                  <a:moveTo>
                    <a:pt x="281824" y="0"/>
                  </a:moveTo>
                  <a:cubicBezTo>
                    <a:pt x="268707" y="8366"/>
                    <a:pt x="0" y="146119"/>
                    <a:pt x="0" y="146119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6" name="Voľný tvar 355">
              <a:extLst>
                <a:ext uri="{FF2B5EF4-FFF2-40B4-BE49-F238E27FC236}">
                  <a16:creationId xmlns:a16="http://schemas.microsoft.com/office/drawing/2014/main" id="{F1BCB247-5075-9C4C-A663-5D10E2B42582}"/>
                </a:ext>
              </a:extLst>
            </p:cNvPr>
            <p:cNvSpPr/>
            <p:nvPr/>
          </p:nvSpPr>
          <p:spPr>
            <a:xfrm>
              <a:off x="4030321" y="8680658"/>
              <a:ext cx="258968" cy="161735"/>
            </a:xfrm>
            <a:custGeom>
              <a:avLst/>
              <a:gdLst>
                <a:gd name="connsiteX0" fmla="*/ 91765 w 258967"/>
                <a:gd name="connsiteY0" fmla="*/ 0 h 161734"/>
                <a:gd name="connsiteX1" fmla="*/ 0 w 258967"/>
                <a:gd name="connsiteY1" fmla="*/ 129388 h 161734"/>
                <a:gd name="connsiteX2" fmla="*/ 264316 w 258967"/>
                <a:gd name="connsiteY2" fmla="*/ 166977 h 161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967" h="161734">
                  <a:moveTo>
                    <a:pt x="91765" y="0"/>
                  </a:moveTo>
                  <a:lnTo>
                    <a:pt x="0" y="129388"/>
                  </a:lnTo>
                  <a:lnTo>
                    <a:pt x="264316" y="16697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7" name="Voľný tvar 356">
              <a:extLst>
                <a:ext uri="{FF2B5EF4-FFF2-40B4-BE49-F238E27FC236}">
                  <a16:creationId xmlns:a16="http://schemas.microsoft.com/office/drawing/2014/main" id="{C45368F6-4CCB-0343-BA1A-31C1D4375D92}"/>
                </a:ext>
              </a:extLst>
            </p:cNvPr>
            <p:cNvSpPr/>
            <p:nvPr/>
          </p:nvSpPr>
          <p:spPr>
            <a:xfrm>
              <a:off x="4030321" y="8818412"/>
              <a:ext cx="602381" cy="44616"/>
            </a:xfrm>
            <a:custGeom>
              <a:avLst/>
              <a:gdLst>
                <a:gd name="connsiteX0" fmla="*/ 0 w 602381"/>
                <a:gd name="connsiteY0" fmla="*/ 0 h 44616"/>
                <a:gd name="connsiteX1" fmla="*/ 273042 w 602381"/>
                <a:gd name="connsiteY1" fmla="*/ 45899 h 44616"/>
                <a:gd name="connsiteX2" fmla="*/ 602888 w 602381"/>
                <a:gd name="connsiteY2" fmla="*/ 39653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2381" h="44616">
                  <a:moveTo>
                    <a:pt x="0" y="0"/>
                  </a:moveTo>
                  <a:lnTo>
                    <a:pt x="273042" y="45899"/>
                  </a:lnTo>
                  <a:lnTo>
                    <a:pt x="602888" y="39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8" name="Voľný tvar 357">
              <a:extLst>
                <a:ext uri="{FF2B5EF4-FFF2-40B4-BE49-F238E27FC236}">
                  <a16:creationId xmlns:a16="http://schemas.microsoft.com/office/drawing/2014/main" id="{A84CBA4D-8DA8-2D46-B292-D0827C5861DB}"/>
                </a:ext>
              </a:extLst>
            </p:cNvPr>
            <p:cNvSpPr/>
            <p:nvPr/>
          </p:nvSpPr>
          <p:spPr>
            <a:xfrm>
              <a:off x="4298972" y="8845572"/>
              <a:ext cx="332154" cy="5577"/>
            </a:xfrm>
            <a:custGeom>
              <a:avLst/>
              <a:gdLst>
                <a:gd name="connsiteX0" fmla="*/ 0 w 332154"/>
                <a:gd name="connsiteY0" fmla="*/ 0 h 0"/>
                <a:gd name="connsiteX1" fmla="*/ 334237 w 33215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2154">
                  <a:moveTo>
                    <a:pt x="0" y="0"/>
                  </a:moveTo>
                  <a:lnTo>
                    <a:pt x="33423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9" name="Voľný tvar 358">
              <a:extLst>
                <a:ext uri="{FF2B5EF4-FFF2-40B4-BE49-F238E27FC236}">
                  <a16:creationId xmlns:a16="http://schemas.microsoft.com/office/drawing/2014/main" id="{123C06DD-0F8D-324C-8800-ECCAD1C30589}"/>
                </a:ext>
              </a:extLst>
            </p:cNvPr>
            <p:cNvSpPr/>
            <p:nvPr/>
          </p:nvSpPr>
          <p:spPr>
            <a:xfrm>
              <a:off x="3840261" y="8810046"/>
              <a:ext cx="191411" cy="16731"/>
            </a:xfrm>
            <a:custGeom>
              <a:avLst/>
              <a:gdLst>
                <a:gd name="connsiteX0" fmla="*/ 192255 w 191410"/>
                <a:gd name="connsiteY0" fmla="*/ 0 h 16731"/>
                <a:gd name="connsiteX1" fmla="*/ 0 w 191410"/>
                <a:gd name="connsiteY1" fmla="*/ 8366 h 16731"/>
                <a:gd name="connsiteX2" fmla="*/ 4391 w 191410"/>
                <a:gd name="connsiteY2" fmla="*/ 16731 h 16731"/>
                <a:gd name="connsiteX3" fmla="*/ 194451 w 191410"/>
                <a:gd name="connsiteY3" fmla="*/ 10429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410" h="16731">
                  <a:moveTo>
                    <a:pt x="192255" y="0"/>
                  </a:moveTo>
                  <a:lnTo>
                    <a:pt x="0" y="8366"/>
                  </a:lnTo>
                  <a:lnTo>
                    <a:pt x="4391" y="16731"/>
                  </a:lnTo>
                  <a:lnTo>
                    <a:pt x="194451" y="1042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0" name="Voľný tvar 359">
              <a:extLst>
                <a:ext uri="{FF2B5EF4-FFF2-40B4-BE49-F238E27FC236}">
                  <a16:creationId xmlns:a16="http://schemas.microsoft.com/office/drawing/2014/main" id="{33A8A18B-1807-A049-ACBB-5CF6B2188A58}"/>
                </a:ext>
              </a:extLst>
            </p:cNvPr>
            <p:cNvSpPr/>
            <p:nvPr/>
          </p:nvSpPr>
          <p:spPr>
            <a:xfrm>
              <a:off x="2852919" y="8803800"/>
              <a:ext cx="377192" cy="11154"/>
            </a:xfrm>
            <a:custGeom>
              <a:avLst/>
              <a:gdLst>
                <a:gd name="connsiteX0" fmla="*/ 0 w 377191"/>
                <a:gd name="connsiteY0" fmla="*/ 0 h 11154"/>
                <a:gd name="connsiteX1" fmla="*/ 377924 w 377191"/>
                <a:gd name="connsiteY1" fmla="*/ 12548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7191" h="11154">
                  <a:moveTo>
                    <a:pt x="0" y="0"/>
                  </a:moveTo>
                  <a:lnTo>
                    <a:pt x="377924" y="12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1" name="Voľný tvar 360">
              <a:extLst>
                <a:ext uri="{FF2B5EF4-FFF2-40B4-BE49-F238E27FC236}">
                  <a16:creationId xmlns:a16="http://schemas.microsoft.com/office/drawing/2014/main" id="{517EE019-0B61-1F4F-83E2-28E495D7AE9A}"/>
                </a:ext>
              </a:extLst>
            </p:cNvPr>
            <p:cNvSpPr/>
            <p:nvPr/>
          </p:nvSpPr>
          <p:spPr>
            <a:xfrm>
              <a:off x="3431824" y="8818412"/>
              <a:ext cx="405341" cy="5577"/>
            </a:xfrm>
            <a:custGeom>
              <a:avLst/>
              <a:gdLst>
                <a:gd name="connsiteX0" fmla="*/ 0 w 405340"/>
                <a:gd name="connsiteY0" fmla="*/ 10429 h 5577"/>
                <a:gd name="connsiteX1" fmla="*/ 408437 w 405340"/>
                <a:gd name="connsiteY1" fmla="*/ 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340" h="5577">
                  <a:moveTo>
                    <a:pt x="0" y="10429"/>
                  </a:moveTo>
                  <a:lnTo>
                    <a:pt x="40843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2" name="Voľný tvar 361">
              <a:extLst>
                <a:ext uri="{FF2B5EF4-FFF2-40B4-BE49-F238E27FC236}">
                  <a16:creationId xmlns:a16="http://schemas.microsoft.com/office/drawing/2014/main" id="{0466368C-A8CE-D741-A51D-551D6D90B59A}"/>
                </a:ext>
              </a:extLst>
            </p:cNvPr>
            <p:cNvSpPr/>
            <p:nvPr/>
          </p:nvSpPr>
          <p:spPr>
            <a:xfrm>
              <a:off x="3401198" y="8465663"/>
              <a:ext cx="5630" cy="234236"/>
            </a:xfrm>
            <a:custGeom>
              <a:avLst/>
              <a:gdLst>
                <a:gd name="connsiteX0" fmla="*/ 0 w 0"/>
                <a:gd name="connsiteY0" fmla="*/ 0 h 234236"/>
                <a:gd name="connsiteX1" fmla="*/ 4391 w 0"/>
                <a:gd name="connsiteY1" fmla="*/ 235854 h 234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34236">
                  <a:moveTo>
                    <a:pt x="0" y="0"/>
                  </a:moveTo>
                  <a:lnTo>
                    <a:pt x="4391" y="23585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3" name="Voľný tvar 362">
              <a:extLst>
                <a:ext uri="{FF2B5EF4-FFF2-40B4-BE49-F238E27FC236}">
                  <a16:creationId xmlns:a16="http://schemas.microsoft.com/office/drawing/2014/main" id="{153DDA37-01FD-5D43-A9AE-693D89183E09}"/>
                </a:ext>
              </a:extLst>
            </p:cNvPr>
            <p:cNvSpPr/>
            <p:nvPr/>
          </p:nvSpPr>
          <p:spPr>
            <a:xfrm>
              <a:off x="3101978" y="8171417"/>
              <a:ext cx="180151" cy="145004"/>
            </a:xfrm>
            <a:custGeom>
              <a:avLst/>
              <a:gdLst>
                <a:gd name="connsiteX0" fmla="*/ 179082 w 180151"/>
                <a:gd name="connsiteY0" fmla="*/ 129388 h 145003"/>
                <a:gd name="connsiteX1" fmla="*/ 0 w 180151"/>
                <a:gd name="connsiteY1" fmla="*/ 129388 h 145003"/>
                <a:gd name="connsiteX2" fmla="*/ 4335 w 180151"/>
                <a:gd name="connsiteY2" fmla="*/ 146063 h 145003"/>
                <a:gd name="connsiteX3" fmla="*/ 181277 w 180151"/>
                <a:gd name="connsiteY3" fmla="*/ 148182 h 145003"/>
                <a:gd name="connsiteX4" fmla="*/ 183473 w 180151"/>
                <a:gd name="connsiteY4" fmla="*/ 137753 h 145003"/>
                <a:gd name="connsiteX5" fmla="*/ 150708 w 180151"/>
                <a:gd name="connsiteY5" fmla="*/ 0 h 145003"/>
                <a:gd name="connsiteX6" fmla="*/ 91708 w 180151"/>
                <a:gd name="connsiteY6" fmla="*/ 0 h 145003"/>
                <a:gd name="connsiteX7" fmla="*/ 6531 w 180151"/>
                <a:gd name="connsiteY7" fmla="*/ 131451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151" h="145003">
                  <a:moveTo>
                    <a:pt x="179082" y="129388"/>
                  </a:moveTo>
                  <a:lnTo>
                    <a:pt x="0" y="129388"/>
                  </a:lnTo>
                  <a:lnTo>
                    <a:pt x="4335" y="146063"/>
                  </a:lnTo>
                  <a:lnTo>
                    <a:pt x="181277" y="148182"/>
                  </a:lnTo>
                  <a:lnTo>
                    <a:pt x="183473" y="137753"/>
                  </a:lnTo>
                  <a:cubicBezTo>
                    <a:pt x="161911" y="99439"/>
                    <a:pt x="149019" y="54934"/>
                    <a:pt x="150708" y="0"/>
                  </a:cubicBezTo>
                  <a:lnTo>
                    <a:pt x="91708" y="0"/>
                  </a:lnTo>
                  <a:cubicBezTo>
                    <a:pt x="77915" y="48464"/>
                    <a:pt x="55115" y="94085"/>
                    <a:pt x="6531" y="131451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4" name="Voľný tvar 363">
              <a:extLst>
                <a:ext uri="{FF2B5EF4-FFF2-40B4-BE49-F238E27FC236}">
                  <a16:creationId xmlns:a16="http://schemas.microsoft.com/office/drawing/2014/main" id="{C8305A9D-9EA2-7147-AF60-B70B1D372FF3}"/>
                </a:ext>
              </a:extLst>
            </p:cNvPr>
            <p:cNvSpPr/>
            <p:nvPr/>
          </p:nvSpPr>
          <p:spPr>
            <a:xfrm>
              <a:off x="3108509" y="8317480"/>
              <a:ext cx="5630" cy="329046"/>
            </a:xfrm>
            <a:custGeom>
              <a:avLst/>
              <a:gdLst>
                <a:gd name="connsiteX0" fmla="*/ 4391 w 0"/>
                <a:gd name="connsiteY0" fmla="*/ 0 h 329046"/>
                <a:gd name="connsiteX1" fmla="*/ 0 w 0"/>
                <a:gd name="connsiteY1" fmla="*/ 331891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9046">
                  <a:moveTo>
                    <a:pt x="4391" y="0"/>
                  </a:moveTo>
                  <a:lnTo>
                    <a:pt x="0" y="33189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5" name="Voľný tvar 364">
              <a:extLst>
                <a:ext uri="{FF2B5EF4-FFF2-40B4-BE49-F238E27FC236}">
                  <a16:creationId xmlns:a16="http://schemas.microsoft.com/office/drawing/2014/main" id="{28E1A583-CA5B-B24E-ACB9-F6F4D39392E6}"/>
                </a:ext>
              </a:extLst>
            </p:cNvPr>
            <p:cNvSpPr/>
            <p:nvPr/>
          </p:nvSpPr>
          <p:spPr>
            <a:xfrm>
              <a:off x="3270138" y="8319600"/>
              <a:ext cx="5630" cy="368086"/>
            </a:xfrm>
            <a:custGeom>
              <a:avLst/>
              <a:gdLst>
                <a:gd name="connsiteX0" fmla="*/ 8782 w 5629"/>
                <a:gd name="connsiteY0" fmla="*/ 0 h 368085"/>
                <a:gd name="connsiteX1" fmla="*/ 0 w 5629"/>
                <a:gd name="connsiteY1" fmla="*/ 369424 h 368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368085">
                  <a:moveTo>
                    <a:pt x="8782" y="0"/>
                  </a:moveTo>
                  <a:lnTo>
                    <a:pt x="0" y="3694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6" name="Voľný tvar 365">
              <a:extLst>
                <a:ext uri="{FF2B5EF4-FFF2-40B4-BE49-F238E27FC236}">
                  <a16:creationId xmlns:a16="http://schemas.microsoft.com/office/drawing/2014/main" id="{8B2F6BDF-B11F-9A41-9247-B9AC91FD83FD}"/>
                </a:ext>
              </a:extLst>
            </p:cNvPr>
            <p:cNvSpPr/>
            <p:nvPr/>
          </p:nvSpPr>
          <p:spPr>
            <a:xfrm>
              <a:off x="3193687" y="7918832"/>
              <a:ext cx="202670" cy="546552"/>
            </a:xfrm>
            <a:custGeom>
              <a:avLst/>
              <a:gdLst>
                <a:gd name="connsiteX0" fmla="*/ 2196 w 202670"/>
                <a:gd name="connsiteY0" fmla="*/ 244219 h 546551"/>
                <a:gd name="connsiteX1" fmla="*/ 0 w 202670"/>
                <a:gd name="connsiteY1" fmla="*/ 223361 h 546551"/>
                <a:gd name="connsiteX2" fmla="*/ 13117 w 202670"/>
                <a:gd name="connsiteY2" fmla="*/ 221242 h 546551"/>
                <a:gd name="connsiteX3" fmla="*/ 15313 w 202670"/>
                <a:gd name="connsiteY3" fmla="*/ 166977 h 546551"/>
                <a:gd name="connsiteX4" fmla="*/ 28430 w 202670"/>
                <a:gd name="connsiteY4" fmla="*/ 164914 h 546551"/>
                <a:gd name="connsiteX5" fmla="*/ 28430 w 202670"/>
                <a:gd name="connsiteY5" fmla="*/ 135690 h 546551"/>
                <a:gd name="connsiteX6" fmla="*/ 41547 w 202670"/>
                <a:gd name="connsiteY6" fmla="*/ 135690 h 546551"/>
                <a:gd name="connsiteX7" fmla="*/ 41547 w 202670"/>
                <a:gd name="connsiteY7" fmla="*/ 79306 h 546551"/>
                <a:gd name="connsiteX8" fmla="*/ 52469 w 202670"/>
                <a:gd name="connsiteY8" fmla="*/ 77242 h 546551"/>
                <a:gd name="connsiteX9" fmla="*/ 52469 w 202670"/>
                <a:gd name="connsiteY9" fmla="*/ 31343 h 546551"/>
                <a:gd name="connsiteX10" fmla="*/ 69921 w 202670"/>
                <a:gd name="connsiteY10" fmla="*/ 0 h 546551"/>
                <a:gd name="connsiteX11" fmla="*/ 87373 w 202670"/>
                <a:gd name="connsiteY11" fmla="*/ 31343 h 546551"/>
                <a:gd name="connsiteX12" fmla="*/ 96156 w 202670"/>
                <a:gd name="connsiteY12" fmla="*/ 35526 h 546551"/>
                <a:gd name="connsiteX13" fmla="*/ 93960 w 202670"/>
                <a:gd name="connsiteY13" fmla="*/ 81425 h 546551"/>
                <a:gd name="connsiteX14" fmla="*/ 111412 w 202670"/>
                <a:gd name="connsiteY14" fmla="*/ 85608 h 546551"/>
                <a:gd name="connsiteX15" fmla="*/ 111412 w 202670"/>
                <a:gd name="connsiteY15" fmla="*/ 154484 h 546551"/>
                <a:gd name="connsiteX16" fmla="*/ 122334 w 202670"/>
                <a:gd name="connsiteY16" fmla="*/ 150302 h 546551"/>
                <a:gd name="connsiteX17" fmla="*/ 124530 w 202670"/>
                <a:gd name="connsiteY17" fmla="*/ 237973 h 546551"/>
                <a:gd name="connsiteX18" fmla="*/ 144177 w 202670"/>
                <a:gd name="connsiteY18" fmla="*/ 235854 h 546551"/>
                <a:gd name="connsiteX19" fmla="*/ 144177 w 202670"/>
                <a:gd name="connsiteY19" fmla="*/ 310977 h 546551"/>
                <a:gd name="connsiteX20" fmla="*/ 159490 w 202670"/>
                <a:gd name="connsiteY20" fmla="*/ 315159 h 546551"/>
                <a:gd name="connsiteX21" fmla="*/ 159490 w 202670"/>
                <a:gd name="connsiteY21" fmla="*/ 371544 h 546551"/>
                <a:gd name="connsiteX22" fmla="*/ 179138 w 202670"/>
                <a:gd name="connsiteY22" fmla="*/ 392402 h 546551"/>
                <a:gd name="connsiteX23" fmla="*/ 179138 w 202670"/>
                <a:gd name="connsiteY23" fmla="*/ 448730 h 546551"/>
                <a:gd name="connsiteX24" fmla="*/ 194451 w 202670"/>
                <a:gd name="connsiteY24" fmla="*/ 467525 h 546551"/>
                <a:gd name="connsiteX25" fmla="*/ 194451 w 202670"/>
                <a:gd name="connsiteY25" fmla="*/ 517607 h 546551"/>
                <a:gd name="connsiteX26" fmla="*/ 207512 w 202670"/>
                <a:gd name="connsiteY26" fmla="*/ 532219 h 546551"/>
                <a:gd name="connsiteX27" fmla="*/ 207512 w 202670"/>
                <a:gd name="connsiteY27" fmla="*/ 548950 h 54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02670" h="546551">
                  <a:moveTo>
                    <a:pt x="2196" y="244219"/>
                  </a:moveTo>
                  <a:lnTo>
                    <a:pt x="0" y="223361"/>
                  </a:lnTo>
                  <a:lnTo>
                    <a:pt x="13117" y="221242"/>
                  </a:lnTo>
                  <a:lnTo>
                    <a:pt x="15313" y="166977"/>
                  </a:lnTo>
                  <a:lnTo>
                    <a:pt x="28430" y="164914"/>
                  </a:lnTo>
                  <a:lnTo>
                    <a:pt x="28430" y="135690"/>
                  </a:lnTo>
                  <a:lnTo>
                    <a:pt x="41547" y="135690"/>
                  </a:lnTo>
                  <a:lnTo>
                    <a:pt x="41547" y="79306"/>
                  </a:lnTo>
                  <a:lnTo>
                    <a:pt x="52469" y="77242"/>
                  </a:lnTo>
                  <a:lnTo>
                    <a:pt x="52469" y="31343"/>
                  </a:lnTo>
                  <a:lnTo>
                    <a:pt x="69921" y="0"/>
                  </a:lnTo>
                  <a:lnTo>
                    <a:pt x="87373" y="31343"/>
                  </a:lnTo>
                  <a:lnTo>
                    <a:pt x="96156" y="35526"/>
                  </a:lnTo>
                  <a:lnTo>
                    <a:pt x="93960" y="81425"/>
                  </a:lnTo>
                  <a:lnTo>
                    <a:pt x="111412" y="85608"/>
                  </a:lnTo>
                  <a:lnTo>
                    <a:pt x="111412" y="154484"/>
                  </a:lnTo>
                  <a:lnTo>
                    <a:pt x="122334" y="150302"/>
                  </a:lnTo>
                  <a:lnTo>
                    <a:pt x="124530" y="237973"/>
                  </a:lnTo>
                  <a:lnTo>
                    <a:pt x="144177" y="235854"/>
                  </a:lnTo>
                  <a:lnTo>
                    <a:pt x="144177" y="310977"/>
                  </a:lnTo>
                  <a:lnTo>
                    <a:pt x="159490" y="315159"/>
                  </a:lnTo>
                  <a:lnTo>
                    <a:pt x="159490" y="371544"/>
                  </a:lnTo>
                  <a:lnTo>
                    <a:pt x="179138" y="392402"/>
                  </a:lnTo>
                  <a:lnTo>
                    <a:pt x="179138" y="448730"/>
                  </a:lnTo>
                  <a:lnTo>
                    <a:pt x="194451" y="467525"/>
                  </a:lnTo>
                  <a:lnTo>
                    <a:pt x="194451" y="517607"/>
                  </a:lnTo>
                  <a:lnTo>
                    <a:pt x="207512" y="532219"/>
                  </a:lnTo>
                  <a:lnTo>
                    <a:pt x="207512" y="54895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7" name="Voľný tvar 366">
              <a:extLst>
                <a:ext uri="{FF2B5EF4-FFF2-40B4-BE49-F238E27FC236}">
                  <a16:creationId xmlns:a16="http://schemas.microsoft.com/office/drawing/2014/main" id="{DBF7F032-8DA7-ED4C-8868-C3CED08D53E3}"/>
                </a:ext>
              </a:extLst>
            </p:cNvPr>
            <p:cNvSpPr/>
            <p:nvPr/>
          </p:nvSpPr>
          <p:spPr>
            <a:xfrm>
              <a:off x="3259217" y="7923015"/>
              <a:ext cx="123854" cy="775211"/>
            </a:xfrm>
            <a:custGeom>
              <a:avLst/>
              <a:gdLst>
                <a:gd name="connsiteX0" fmla="*/ 0 w 123854"/>
                <a:gd name="connsiteY0" fmla="*/ 0 h 775211"/>
                <a:gd name="connsiteX1" fmla="*/ 13117 w 123854"/>
                <a:gd name="connsiteY1" fmla="*/ 35470 h 775211"/>
                <a:gd name="connsiteX2" fmla="*/ 10922 w 123854"/>
                <a:gd name="connsiteY2" fmla="*/ 79306 h 775211"/>
                <a:gd name="connsiteX3" fmla="*/ 28430 w 123854"/>
                <a:gd name="connsiteY3" fmla="*/ 87671 h 775211"/>
                <a:gd name="connsiteX4" fmla="*/ 28430 w 123854"/>
                <a:gd name="connsiteY4" fmla="*/ 150302 h 775211"/>
                <a:gd name="connsiteX5" fmla="*/ 43687 w 123854"/>
                <a:gd name="connsiteY5" fmla="*/ 158612 h 775211"/>
                <a:gd name="connsiteX6" fmla="*/ 43687 w 123854"/>
                <a:gd name="connsiteY6" fmla="*/ 248402 h 775211"/>
                <a:gd name="connsiteX7" fmla="*/ 59000 w 123854"/>
                <a:gd name="connsiteY7" fmla="*/ 254648 h 775211"/>
                <a:gd name="connsiteX8" fmla="*/ 61195 w 123854"/>
                <a:gd name="connsiteY8" fmla="*/ 319342 h 775211"/>
                <a:gd name="connsiteX9" fmla="*/ 83039 w 123854"/>
                <a:gd name="connsiteY9" fmla="*/ 329771 h 775211"/>
                <a:gd name="connsiteX10" fmla="*/ 83039 w 123854"/>
                <a:gd name="connsiteY10" fmla="*/ 390282 h 775211"/>
                <a:gd name="connsiteX11" fmla="*/ 98295 w 123854"/>
                <a:gd name="connsiteY11" fmla="*/ 402831 h 775211"/>
                <a:gd name="connsiteX12" fmla="*/ 98295 w 123854"/>
                <a:gd name="connsiteY12" fmla="*/ 465461 h 775211"/>
                <a:gd name="connsiteX13" fmla="*/ 113608 w 123854"/>
                <a:gd name="connsiteY13" fmla="*/ 477954 h 775211"/>
                <a:gd name="connsiteX14" fmla="*/ 113608 w 123854"/>
                <a:gd name="connsiteY14" fmla="*/ 523909 h 775211"/>
                <a:gd name="connsiteX15" fmla="*/ 128921 w 123854"/>
                <a:gd name="connsiteY15" fmla="*/ 536401 h 775211"/>
                <a:gd name="connsiteX16" fmla="*/ 124530 w 123854"/>
                <a:gd name="connsiteY16" fmla="*/ 780621 h 775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3854" h="775211">
                  <a:moveTo>
                    <a:pt x="0" y="0"/>
                  </a:moveTo>
                  <a:lnTo>
                    <a:pt x="13117" y="35470"/>
                  </a:lnTo>
                  <a:lnTo>
                    <a:pt x="10922" y="79306"/>
                  </a:lnTo>
                  <a:lnTo>
                    <a:pt x="28430" y="87671"/>
                  </a:lnTo>
                  <a:lnTo>
                    <a:pt x="28430" y="150302"/>
                  </a:lnTo>
                  <a:lnTo>
                    <a:pt x="43687" y="158612"/>
                  </a:lnTo>
                  <a:lnTo>
                    <a:pt x="43687" y="248402"/>
                  </a:lnTo>
                  <a:lnTo>
                    <a:pt x="59000" y="254648"/>
                  </a:lnTo>
                  <a:lnTo>
                    <a:pt x="61195" y="319342"/>
                  </a:lnTo>
                  <a:lnTo>
                    <a:pt x="83039" y="329771"/>
                  </a:lnTo>
                  <a:lnTo>
                    <a:pt x="83039" y="390282"/>
                  </a:lnTo>
                  <a:lnTo>
                    <a:pt x="98295" y="402831"/>
                  </a:lnTo>
                  <a:lnTo>
                    <a:pt x="98295" y="465461"/>
                  </a:lnTo>
                  <a:lnTo>
                    <a:pt x="113608" y="477954"/>
                  </a:lnTo>
                  <a:lnTo>
                    <a:pt x="113608" y="523909"/>
                  </a:lnTo>
                  <a:lnTo>
                    <a:pt x="128921" y="536401"/>
                  </a:lnTo>
                  <a:lnTo>
                    <a:pt x="124530" y="78062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8" name="Voľný tvar 367">
              <a:extLst>
                <a:ext uri="{FF2B5EF4-FFF2-40B4-BE49-F238E27FC236}">
                  <a16:creationId xmlns:a16="http://schemas.microsoft.com/office/drawing/2014/main" id="{DA8575C1-4C21-9740-97F3-A9D5674C5402}"/>
                </a:ext>
              </a:extLst>
            </p:cNvPr>
            <p:cNvSpPr/>
            <p:nvPr/>
          </p:nvSpPr>
          <p:spPr>
            <a:xfrm>
              <a:off x="3158782" y="8390540"/>
              <a:ext cx="22519" cy="39039"/>
            </a:xfrm>
            <a:custGeom>
              <a:avLst/>
              <a:gdLst>
                <a:gd name="connsiteX0" fmla="*/ 0 w 22518"/>
                <a:gd name="connsiteY0" fmla="*/ 0 h 39039"/>
                <a:gd name="connsiteX1" fmla="*/ 24028 w 22518"/>
                <a:gd name="connsiteY1" fmla="*/ 0 h 39039"/>
                <a:gd name="connsiteX2" fmla="*/ 24028 w 22518"/>
                <a:gd name="connsiteY2" fmla="*/ 41743 h 39039"/>
                <a:gd name="connsiteX3" fmla="*/ 0 w 22518"/>
                <a:gd name="connsiteY3" fmla="*/ 4174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39039">
                  <a:moveTo>
                    <a:pt x="0" y="0"/>
                  </a:moveTo>
                  <a:lnTo>
                    <a:pt x="24028" y="0"/>
                  </a:lnTo>
                  <a:lnTo>
                    <a:pt x="24028" y="41743"/>
                  </a:lnTo>
                  <a:lnTo>
                    <a:pt x="0" y="4174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9" name="Voľný tvar 368">
              <a:extLst>
                <a:ext uri="{FF2B5EF4-FFF2-40B4-BE49-F238E27FC236}">
                  <a16:creationId xmlns:a16="http://schemas.microsoft.com/office/drawing/2014/main" id="{E53B4AD1-ECAA-0644-BE74-08E134F7C7BF}"/>
                </a:ext>
              </a:extLst>
            </p:cNvPr>
            <p:cNvSpPr/>
            <p:nvPr/>
          </p:nvSpPr>
          <p:spPr>
            <a:xfrm>
              <a:off x="3147861" y="8595106"/>
              <a:ext cx="16889" cy="44616"/>
            </a:xfrm>
            <a:custGeom>
              <a:avLst/>
              <a:gdLst>
                <a:gd name="connsiteX0" fmla="*/ 0 w 16889"/>
                <a:gd name="connsiteY0" fmla="*/ 0 h 44616"/>
                <a:gd name="connsiteX1" fmla="*/ 21844 w 16889"/>
                <a:gd name="connsiteY1" fmla="*/ 0 h 44616"/>
                <a:gd name="connsiteX2" fmla="*/ 21844 w 16889"/>
                <a:gd name="connsiteY2" fmla="*/ 48005 h 44616"/>
                <a:gd name="connsiteX3" fmla="*/ 0 w 16889"/>
                <a:gd name="connsiteY3" fmla="*/ 48005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44616">
                  <a:moveTo>
                    <a:pt x="0" y="0"/>
                  </a:moveTo>
                  <a:lnTo>
                    <a:pt x="21844" y="0"/>
                  </a:lnTo>
                  <a:lnTo>
                    <a:pt x="21844" y="48005"/>
                  </a:lnTo>
                  <a:lnTo>
                    <a:pt x="0" y="480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0" name="Voľný tvar 369">
              <a:extLst>
                <a:ext uri="{FF2B5EF4-FFF2-40B4-BE49-F238E27FC236}">
                  <a16:creationId xmlns:a16="http://schemas.microsoft.com/office/drawing/2014/main" id="{682C8355-AAE5-AD4A-BEC1-E456C2B51475}"/>
                </a:ext>
              </a:extLst>
            </p:cNvPr>
            <p:cNvSpPr/>
            <p:nvPr/>
          </p:nvSpPr>
          <p:spPr>
            <a:xfrm>
              <a:off x="2872623" y="8225682"/>
              <a:ext cx="281487" cy="362509"/>
            </a:xfrm>
            <a:custGeom>
              <a:avLst/>
              <a:gdLst>
                <a:gd name="connsiteX0" fmla="*/ 0 w 281486"/>
                <a:gd name="connsiteY0" fmla="*/ 363122 h 362508"/>
                <a:gd name="connsiteX1" fmla="*/ 233690 w 281486"/>
                <a:gd name="connsiteY1" fmla="*/ 0 h 362508"/>
                <a:gd name="connsiteX2" fmla="*/ 281768 w 281486"/>
                <a:gd name="connsiteY2" fmla="*/ 41716 h 36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486" h="362508">
                  <a:moveTo>
                    <a:pt x="0" y="363122"/>
                  </a:moveTo>
                  <a:cubicBezTo>
                    <a:pt x="77915" y="256656"/>
                    <a:pt x="155775" y="139761"/>
                    <a:pt x="233690" y="0"/>
                  </a:cubicBezTo>
                  <a:cubicBezTo>
                    <a:pt x="247258" y="23368"/>
                    <a:pt x="262402" y="40489"/>
                    <a:pt x="281768" y="41716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1" name="Voľný tvar 370">
              <a:extLst>
                <a:ext uri="{FF2B5EF4-FFF2-40B4-BE49-F238E27FC236}">
                  <a16:creationId xmlns:a16="http://schemas.microsoft.com/office/drawing/2014/main" id="{D1D420EE-DEB9-C34E-88C0-F3F0472F6AA1}"/>
                </a:ext>
              </a:extLst>
            </p:cNvPr>
            <p:cNvSpPr/>
            <p:nvPr/>
          </p:nvSpPr>
          <p:spPr>
            <a:xfrm>
              <a:off x="3106313" y="8179727"/>
              <a:ext cx="5630" cy="44616"/>
            </a:xfrm>
            <a:custGeom>
              <a:avLst/>
              <a:gdLst>
                <a:gd name="connsiteX0" fmla="*/ 0 w 0"/>
                <a:gd name="connsiteY0" fmla="*/ 0 h 44616"/>
                <a:gd name="connsiteX1" fmla="*/ 0 w 0"/>
                <a:gd name="connsiteY1" fmla="*/ 50082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44616">
                  <a:moveTo>
                    <a:pt x="0" y="0"/>
                  </a:moveTo>
                  <a:lnTo>
                    <a:pt x="0" y="5008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2" name="Voľný tvar 371">
              <a:extLst>
                <a:ext uri="{FF2B5EF4-FFF2-40B4-BE49-F238E27FC236}">
                  <a16:creationId xmlns:a16="http://schemas.microsoft.com/office/drawing/2014/main" id="{E98B9B5C-1E21-5544-AAC4-95C766C3A006}"/>
                </a:ext>
              </a:extLst>
            </p:cNvPr>
            <p:cNvSpPr/>
            <p:nvPr/>
          </p:nvSpPr>
          <p:spPr>
            <a:xfrm>
              <a:off x="4277128" y="7923015"/>
              <a:ext cx="78816" cy="16731"/>
            </a:xfrm>
            <a:custGeom>
              <a:avLst/>
              <a:gdLst>
                <a:gd name="connsiteX0" fmla="*/ 0 w 78816"/>
                <a:gd name="connsiteY0" fmla="*/ 0 h 16731"/>
                <a:gd name="connsiteX1" fmla="*/ 83005 w 78816"/>
                <a:gd name="connsiteY1" fmla="*/ 0 h 16731"/>
                <a:gd name="connsiteX2" fmla="*/ 83005 w 78816"/>
                <a:gd name="connsiteY2" fmla="*/ 18784 h 16731"/>
                <a:gd name="connsiteX3" fmla="*/ 0 w 78816"/>
                <a:gd name="connsiteY3" fmla="*/ 18784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816" h="16731">
                  <a:moveTo>
                    <a:pt x="0" y="0"/>
                  </a:moveTo>
                  <a:lnTo>
                    <a:pt x="83005" y="0"/>
                  </a:lnTo>
                  <a:lnTo>
                    <a:pt x="83005" y="18784"/>
                  </a:lnTo>
                  <a:lnTo>
                    <a:pt x="0" y="1878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3" name="Voľný tvar 372">
              <a:extLst>
                <a:ext uri="{FF2B5EF4-FFF2-40B4-BE49-F238E27FC236}">
                  <a16:creationId xmlns:a16="http://schemas.microsoft.com/office/drawing/2014/main" id="{6D806DCC-45F7-394E-934E-B0E8317C9447}"/>
                </a:ext>
              </a:extLst>
            </p:cNvPr>
            <p:cNvSpPr/>
            <p:nvPr/>
          </p:nvSpPr>
          <p:spPr>
            <a:xfrm>
              <a:off x="4288050" y="7943873"/>
              <a:ext cx="5630" cy="27885"/>
            </a:xfrm>
            <a:custGeom>
              <a:avLst/>
              <a:gdLst>
                <a:gd name="connsiteX0" fmla="*/ 0 w 0"/>
                <a:gd name="connsiteY0" fmla="*/ 0 h 27885"/>
                <a:gd name="connsiteX1" fmla="*/ 0 w 0"/>
                <a:gd name="connsiteY1" fmla="*/ 334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7885">
                  <a:moveTo>
                    <a:pt x="0" y="0"/>
                  </a:moveTo>
                  <a:lnTo>
                    <a:pt x="0" y="334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4" name="Voľný tvar 373">
              <a:extLst>
                <a:ext uri="{FF2B5EF4-FFF2-40B4-BE49-F238E27FC236}">
                  <a16:creationId xmlns:a16="http://schemas.microsoft.com/office/drawing/2014/main" id="{7C42CE2E-E84F-4C4B-AA88-FE2E7C426D5D}"/>
                </a:ext>
              </a:extLst>
            </p:cNvPr>
            <p:cNvSpPr/>
            <p:nvPr/>
          </p:nvSpPr>
          <p:spPr>
            <a:xfrm>
              <a:off x="4349245" y="7941810"/>
              <a:ext cx="5630" cy="33462"/>
            </a:xfrm>
            <a:custGeom>
              <a:avLst/>
              <a:gdLst>
                <a:gd name="connsiteX0" fmla="*/ 0 w 0"/>
                <a:gd name="connsiteY0" fmla="*/ 0 h 33462"/>
                <a:gd name="connsiteX1" fmla="*/ 2196 w 0"/>
                <a:gd name="connsiteY1" fmla="*/ 3547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3462">
                  <a:moveTo>
                    <a:pt x="0" y="0"/>
                  </a:moveTo>
                  <a:lnTo>
                    <a:pt x="2196" y="3547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5" name="Voľný tvar 374">
              <a:extLst>
                <a:ext uri="{FF2B5EF4-FFF2-40B4-BE49-F238E27FC236}">
                  <a16:creationId xmlns:a16="http://schemas.microsoft.com/office/drawing/2014/main" id="{C97A261C-BBC6-3447-8E97-98AA2A31206F}"/>
                </a:ext>
              </a:extLst>
            </p:cNvPr>
            <p:cNvSpPr/>
            <p:nvPr/>
          </p:nvSpPr>
          <p:spPr>
            <a:xfrm>
              <a:off x="4138810" y="8413685"/>
              <a:ext cx="394081" cy="1316186"/>
            </a:xfrm>
            <a:custGeom>
              <a:avLst/>
              <a:gdLst>
                <a:gd name="connsiteX0" fmla="*/ 398018 w 394081"/>
                <a:gd name="connsiteY0" fmla="*/ 0 h 1316185"/>
                <a:gd name="connsiteX1" fmla="*/ 390699 w 394081"/>
                <a:gd name="connsiteY1" fmla="*/ 78916 h 1316185"/>
                <a:gd name="connsiteX2" fmla="*/ 376006 w 394081"/>
                <a:gd name="connsiteY2" fmla="*/ 82485 h 1316185"/>
                <a:gd name="connsiteX3" fmla="*/ 366266 w 394081"/>
                <a:gd name="connsiteY3" fmla="*/ 96874 h 1316185"/>
                <a:gd name="connsiteX4" fmla="*/ 361369 w 394081"/>
                <a:gd name="connsiteY4" fmla="*/ 121970 h 1316185"/>
                <a:gd name="connsiteX5" fmla="*/ 385802 w 394081"/>
                <a:gd name="connsiteY5" fmla="*/ 147067 h 1316185"/>
                <a:gd name="connsiteX6" fmla="*/ 366266 w 394081"/>
                <a:gd name="connsiteY6" fmla="*/ 157831 h 1316185"/>
                <a:gd name="connsiteX7" fmla="*/ 346675 w 394081"/>
                <a:gd name="connsiteY7" fmla="*/ 172164 h 1316185"/>
                <a:gd name="connsiteX8" fmla="*/ 317344 w 394081"/>
                <a:gd name="connsiteY8" fmla="*/ 197316 h 1316185"/>
                <a:gd name="connsiteX9" fmla="*/ 314867 w 394081"/>
                <a:gd name="connsiteY9" fmla="*/ 211649 h 1316185"/>
                <a:gd name="connsiteX10" fmla="*/ 351573 w 394081"/>
                <a:gd name="connsiteY10" fmla="*/ 269037 h 1316185"/>
                <a:gd name="connsiteX11" fmla="*/ 353994 w 394081"/>
                <a:gd name="connsiteY11" fmla="*/ 258274 h 1316185"/>
                <a:gd name="connsiteX12" fmla="*/ 305071 w 394081"/>
                <a:gd name="connsiteY12" fmla="*/ 265468 h 1316185"/>
                <a:gd name="connsiteX13" fmla="*/ 339356 w 394081"/>
                <a:gd name="connsiteY13" fmla="*/ 294134 h 1316185"/>
                <a:gd name="connsiteX14" fmla="*/ 349096 w 394081"/>
                <a:gd name="connsiteY14" fmla="*/ 315662 h 1316185"/>
                <a:gd name="connsiteX15" fmla="*/ 336879 w 394081"/>
                <a:gd name="connsiteY15" fmla="*/ 344383 h 1316185"/>
                <a:gd name="connsiteX16" fmla="*/ 302650 w 394081"/>
                <a:gd name="connsiteY16" fmla="*/ 312092 h 1316185"/>
                <a:gd name="connsiteX17" fmla="*/ 275740 w 394081"/>
                <a:gd name="connsiteY17" fmla="*/ 312092 h 1316185"/>
                <a:gd name="connsiteX18" fmla="*/ 302650 w 394081"/>
                <a:gd name="connsiteY18" fmla="*/ 351522 h 1316185"/>
                <a:gd name="connsiteX19" fmla="*/ 256149 w 394081"/>
                <a:gd name="connsiteY19" fmla="*/ 387383 h 1316185"/>
                <a:gd name="connsiteX20" fmla="*/ 305071 w 394081"/>
                <a:gd name="connsiteY20" fmla="*/ 387383 h 1316185"/>
                <a:gd name="connsiteX21" fmla="*/ 334458 w 394081"/>
                <a:gd name="connsiteY21" fmla="*/ 408910 h 1316185"/>
                <a:gd name="connsiteX22" fmla="*/ 295332 w 394081"/>
                <a:gd name="connsiteY22" fmla="*/ 423299 h 1316185"/>
                <a:gd name="connsiteX23" fmla="*/ 251251 w 394081"/>
                <a:gd name="connsiteY23" fmla="*/ 430437 h 1316185"/>
                <a:gd name="connsiteX24" fmla="*/ 295332 w 394081"/>
                <a:gd name="connsiteY24" fmla="*/ 462729 h 1316185"/>
                <a:gd name="connsiteX25" fmla="*/ 285536 w 394081"/>
                <a:gd name="connsiteY25" fmla="*/ 480687 h 1316185"/>
                <a:gd name="connsiteX26" fmla="*/ 239034 w 394081"/>
                <a:gd name="connsiteY26" fmla="*/ 473492 h 1316185"/>
                <a:gd name="connsiteX27" fmla="*/ 204806 w 394081"/>
                <a:gd name="connsiteY27" fmla="*/ 487825 h 1316185"/>
                <a:gd name="connsiteX28" fmla="*/ 204806 w 394081"/>
                <a:gd name="connsiteY28" fmla="*/ 520116 h 1316185"/>
                <a:gd name="connsiteX29" fmla="*/ 239034 w 394081"/>
                <a:gd name="connsiteY29" fmla="*/ 555977 h 1316185"/>
                <a:gd name="connsiteX30" fmla="*/ 290434 w 394081"/>
                <a:gd name="connsiteY30" fmla="*/ 602657 h 1316185"/>
                <a:gd name="connsiteX31" fmla="*/ 248830 w 394081"/>
                <a:gd name="connsiteY31" fmla="*/ 627754 h 1316185"/>
                <a:gd name="connsiteX32" fmla="*/ 241511 w 394081"/>
                <a:gd name="connsiteY32" fmla="*/ 660045 h 1316185"/>
                <a:gd name="connsiteX33" fmla="*/ 204806 w 394081"/>
                <a:gd name="connsiteY33" fmla="*/ 685142 h 1316185"/>
                <a:gd name="connsiteX34" fmla="*/ 204806 w 394081"/>
                <a:gd name="connsiteY34" fmla="*/ 710238 h 1316185"/>
                <a:gd name="connsiteX35" fmla="*/ 182793 w 394081"/>
                <a:gd name="connsiteY35" fmla="*/ 746099 h 1316185"/>
                <a:gd name="connsiteX36" fmla="*/ 182793 w 394081"/>
                <a:gd name="connsiteY36" fmla="*/ 792723 h 1316185"/>
                <a:gd name="connsiteX37" fmla="*/ 165679 w 394081"/>
                <a:gd name="connsiteY37" fmla="*/ 835778 h 1316185"/>
                <a:gd name="connsiteX38" fmla="*/ 143667 w 394081"/>
                <a:gd name="connsiteY38" fmla="*/ 860875 h 1316185"/>
                <a:gd name="connsiteX39" fmla="*/ 114280 w 394081"/>
                <a:gd name="connsiteY39" fmla="*/ 868069 h 1316185"/>
                <a:gd name="connsiteX40" fmla="*/ 190112 w 394081"/>
                <a:gd name="connsiteY40" fmla="*/ 907555 h 1316185"/>
                <a:gd name="connsiteX41" fmla="*/ 236614 w 394081"/>
                <a:gd name="connsiteY41" fmla="*/ 911124 h 1316185"/>
                <a:gd name="connsiteX42" fmla="*/ 207226 w 394081"/>
                <a:gd name="connsiteY42" fmla="*/ 929026 h 1316185"/>
                <a:gd name="connsiteX43" fmla="*/ 133871 w 394081"/>
                <a:gd name="connsiteY43" fmla="*/ 911124 h 1316185"/>
                <a:gd name="connsiteX44" fmla="*/ 119177 w 394081"/>
                <a:gd name="connsiteY44" fmla="*/ 946985 h 1316185"/>
                <a:gd name="connsiteX45" fmla="*/ 111859 w 394081"/>
                <a:gd name="connsiteY45" fmla="*/ 990039 h 1316185"/>
                <a:gd name="connsiteX46" fmla="*/ 131450 w 394081"/>
                <a:gd name="connsiteY46" fmla="*/ 1015136 h 1316185"/>
                <a:gd name="connsiteX47" fmla="*/ 204806 w 394081"/>
                <a:gd name="connsiteY47" fmla="*/ 1040233 h 1316185"/>
                <a:gd name="connsiteX48" fmla="*/ 224397 w 394081"/>
                <a:gd name="connsiteY48" fmla="*/ 1068955 h 1316185"/>
                <a:gd name="connsiteX49" fmla="*/ 153462 w 394081"/>
                <a:gd name="connsiteY49" fmla="*/ 1054622 h 1316185"/>
                <a:gd name="connsiteX50" fmla="*/ 92267 w 394081"/>
                <a:gd name="connsiteY50" fmla="*/ 1029469 h 1316185"/>
                <a:gd name="connsiteX51" fmla="*/ 77630 w 394081"/>
                <a:gd name="connsiteY51" fmla="*/ 1054622 h 1316185"/>
                <a:gd name="connsiteX52" fmla="*/ 60516 w 394081"/>
                <a:gd name="connsiteY52" fmla="*/ 1068955 h 1316185"/>
                <a:gd name="connsiteX53" fmla="*/ 80051 w 394081"/>
                <a:gd name="connsiteY53" fmla="*/ 1083288 h 1316185"/>
                <a:gd name="connsiteX54" fmla="*/ 43345 w 394081"/>
                <a:gd name="connsiteY54" fmla="*/ 1187300 h 1316185"/>
                <a:gd name="connsiteX55" fmla="*/ 109438 w 394081"/>
                <a:gd name="connsiteY55" fmla="*/ 1190925 h 1316185"/>
                <a:gd name="connsiteX56" fmla="*/ 158360 w 394081"/>
                <a:gd name="connsiteY56" fmla="*/ 1190925 h 1316185"/>
                <a:gd name="connsiteX57" fmla="*/ 209704 w 394081"/>
                <a:gd name="connsiteY57" fmla="*/ 1198064 h 1316185"/>
                <a:gd name="connsiteX58" fmla="*/ 182793 w 394081"/>
                <a:gd name="connsiteY58" fmla="*/ 1212452 h 1316185"/>
                <a:gd name="connsiteX59" fmla="*/ 114280 w 394081"/>
                <a:gd name="connsiteY59" fmla="*/ 1216022 h 1316185"/>
                <a:gd name="connsiteX60" fmla="*/ 102063 w 394081"/>
                <a:gd name="connsiteY60" fmla="*/ 1266215 h 1316185"/>
                <a:gd name="connsiteX61" fmla="*/ 53141 w 394081"/>
                <a:gd name="connsiteY61" fmla="*/ 1241119 h 1316185"/>
                <a:gd name="connsiteX62" fmla="*/ 26231 w 394081"/>
                <a:gd name="connsiteY62" fmla="*/ 1262646 h 1316185"/>
                <a:gd name="connsiteX63" fmla="*/ 1797 w 394081"/>
                <a:gd name="connsiteY63" fmla="*/ 1302132 h 1316185"/>
                <a:gd name="connsiteX64" fmla="*/ 77630 w 394081"/>
                <a:gd name="connsiteY64" fmla="*/ 1309270 h 1316185"/>
                <a:gd name="connsiteX65" fmla="*/ 146087 w 394081"/>
                <a:gd name="connsiteY65" fmla="*/ 1316465 h 1316185"/>
                <a:gd name="connsiteX66" fmla="*/ 190112 w 394081"/>
                <a:gd name="connsiteY66" fmla="*/ 1312895 h 1316185"/>
                <a:gd name="connsiteX67" fmla="*/ 202385 w 394081"/>
                <a:gd name="connsiteY67" fmla="*/ 1312895 h 1316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94081" h="1316185">
                  <a:moveTo>
                    <a:pt x="398018" y="0"/>
                  </a:moveTo>
                  <a:cubicBezTo>
                    <a:pt x="398919" y="11266"/>
                    <a:pt x="401339" y="63300"/>
                    <a:pt x="390699" y="78916"/>
                  </a:cubicBezTo>
                  <a:cubicBezTo>
                    <a:pt x="387209" y="84046"/>
                    <a:pt x="380847" y="80756"/>
                    <a:pt x="376006" y="82485"/>
                  </a:cubicBezTo>
                  <a:cubicBezTo>
                    <a:pt x="372741" y="87281"/>
                    <a:pt x="369475" y="92077"/>
                    <a:pt x="366266" y="96874"/>
                  </a:cubicBezTo>
                  <a:cubicBezTo>
                    <a:pt x="351460" y="118512"/>
                    <a:pt x="325451" y="100945"/>
                    <a:pt x="361369" y="121970"/>
                  </a:cubicBezTo>
                  <a:cubicBezTo>
                    <a:pt x="374655" y="129778"/>
                    <a:pt x="389292" y="126711"/>
                    <a:pt x="385802" y="147067"/>
                  </a:cubicBezTo>
                  <a:cubicBezTo>
                    <a:pt x="380510" y="178020"/>
                    <a:pt x="379327" y="172220"/>
                    <a:pt x="366266" y="157831"/>
                  </a:cubicBezTo>
                  <a:cubicBezTo>
                    <a:pt x="360411" y="151417"/>
                    <a:pt x="353768" y="169598"/>
                    <a:pt x="346675" y="172164"/>
                  </a:cubicBezTo>
                  <a:cubicBezTo>
                    <a:pt x="325057" y="180083"/>
                    <a:pt x="340651" y="231560"/>
                    <a:pt x="317344" y="197316"/>
                  </a:cubicBezTo>
                  <a:cubicBezTo>
                    <a:pt x="310250" y="186943"/>
                    <a:pt x="279287" y="196759"/>
                    <a:pt x="314867" y="211649"/>
                  </a:cubicBezTo>
                  <a:cubicBezTo>
                    <a:pt x="331306" y="218509"/>
                    <a:pt x="342509" y="251358"/>
                    <a:pt x="351573" y="269037"/>
                  </a:cubicBezTo>
                  <a:cubicBezTo>
                    <a:pt x="353487" y="272830"/>
                    <a:pt x="381129" y="258274"/>
                    <a:pt x="353994" y="258274"/>
                  </a:cubicBezTo>
                  <a:cubicBezTo>
                    <a:pt x="336485" y="258274"/>
                    <a:pt x="323030" y="265468"/>
                    <a:pt x="305071" y="265468"/>
                  </a:cubicBezTo>
                  <a:cubicBezTo>
                    <a:pt x="291954" y="265468"/>
                    <a:pt x="327590" y="285545"/>
                    <a:pt x="339356" y="294134"/>
                  </a:cubicBezTo>
                  <a:cubicBezTo>
                    <a:pt x="356077" y="306404"/>
                    <a:pt x="357822" y="290174"/>
                    <a:pt x="349096" y="315662"/>
                  </a:cubicBezTo>
                  <a:cubicBezTo>
                    <a:pt x="332037" y="365799"/>
                    <a:pt x="381241" y="331333"/>
                    <a:pt x="336879" y="344383"/>
                  </a:cubicBezTo>
                  <a:cubicBezTo>
                    <a:pt x="310194" y="352191"/>
                    <a:pt x="288576" y="353307"/>
                    <a:pt x="302650" y="312092"/>
                  </a:cubicBezTo>
                  <a:cubicBezTo>
                    <a:pt x="305972" y="302388"/>
                    <a:pt x="276247" y="311702"/>
                    <a:pt x="275740" y="312092"/>
                  </a:cubicBezTo>
                  <a:cubicBezTo>
                    <a:pt x="264368" y="320402"/>
                    <a:pt x="297921" y="334289"/>
                    <a:pt x="302650" y="351522"/>
                  </a:cubicBezTo>
                  <a:cubicBezTo>
                    <a:pt x="328547" y="446444"/>
                    <a:pt x="262623" y="392123"/>
                    <a:pt x="256149" y="387383"/>
                  </a:cubicBezTo>
                  <a:cubicBezTo>
                    <a:pt x="241568" y="376730"/>
                    <a:pt x="288801" y="387383"/>
                    <a:pt x="305071" y="387383"/>
                  </a:cubicBezTo>
                  <a:cubicBezTo>
                    <a:pt x="327759" y="387383"/>
                    <a:pt x="331137" y="389558"/>
                    <a:pt x="334458" y="408910"/>
                  </a:cubicBezTo>
                  <a:cubicBezTo>
                    <a:pt x="339581" y="438915"/>
                    <a:pt x="316612" y="423299"/>
                    <a:pt x="295332" y="423299"/>
                  </a:cubicBezTo>
                  <a:cubicBezTo>
                    <a:pt x="280075" y="423299"/>
                    <a:pt x="266170" y="419562"/>
                    <a:pt x="251251" y="430437"/>
                  </a:cubicBezTo>
                  <a:cubicBezTo>
                    <a:pt x="242919" y="436572"/>
                    <a:pt x="287900" y="458378"/>
                    <a:pt x="295332" y="462729"/>
                  </a:cubicBezTo>
                  <a:cubicBezTo>
                    <a:pt x="317794" y="475946"/>
                    <a:pt x="307942" y="464234"/>
                    <a:pt x="285536" y="480687"/>
                  </a:cubicBezTo>
                  <a:cubicBezTo>
                    <a:pt x="268985" y="492789"/>
                    <a:pt x="246353" y="484200"/>
                    <a:pt x="239034" y="473492"/>
                  </a:cubicBezTo>
                  <a:cubicBezTo>
                    <a:pt x="223722" y="451017"/>
                    <a:pt x="208915" y="475779"/>
                    <a:pt x="204806" y="487825"/>
                  </a:cubicBezTo>
                  <a:cubicBezTo>
                    <a:pt x="197149" y="510301"/>
                    <a:pt x="167706" y="498366"/>
                    <a:pt x="204806" y="520116"/>
                  </a:cubicBezTo>
                  <a:cubicBezTo>
                    <a:pt x="219105" y="528538"/>
                    <a:pt x="239034" y="531494"/>
                    <a:pt x="239034" y="555977"/>
                  </a:cubicBezTo>
                  <a:cubicBezTo>
                    <a:pt x="239034" y="611078"/>
                    <a:pt x="233686" y="561052"/>
                    <a:pt x="290434" y="602657"/>
                  </a:cubicBezTo>
                  <a:cubicBezTo>
                    <a:pt x="296570" y="607119"/>
                    <a:pt x="242919" y="593065"/>
                    <a:pt x="248830" y="627754"/>
                  </a:cubicBezTo>
                  <a:cubicBezTo>
                    <a:pt x="251138" y="641194"/>
                    <a:pt x="230196" y="643481"/>
                    <a:pt x="241511" y="660045"/>
                  </a:cubicBezTo>
                  <a:cubicBezTo>
                    <a:pt x="246522" y="667407"/>
                    <a:pt x="195010" y="656364"/>
                    <a:pt x="204806" y="685142"/>
                  </a:cubicBezTo>
                  <a:cubicBezTo>
                    <a:pt x="208803" y="696853"/>
                    <a:pt x="206157" y="702152"/>
                    <a:pt x="204806" y="710238"/>
                  </a:cubicBezTo>
                  <a:cubicBezTo>
                    <a:pt x="207564" y="718269"/>
                    <a:pt x="161231" y="714533"/>
                    <a:pt x="182793" y="746099"/>
                  </a:cubicBezTo>
                  <a:cubicBezTo>
                    <a:pt x="192364" y="760097"/>
                    <a:pt x="185102" y="779115"/>
                    <a:pt x="182793" y="792723"/>
                  </a:cubicBezTo>
                  <a:cubicBezTo>
                    <a:pt x="181273" y="801591"/>
                    <a:pt x="170295" y="829030"/>
                    <a:pt x="165679" y="835778"/>
                  </a:cubicBezTo>
                  <a:cubicBezTo>
                    <a:pt x="153181" y="854126"/>
                    <a:pt x="177501" y="860875"/>
                    <a:pt x="143667" y="860875"/>
                  </a:cubicBezTo>
                  <a:cubicBezTo>
                    <a:pt x="78362" y="860875"/>
                    <a:pt x="114280" y="815924"/>
                    <a:pt x="114280" y="868069"/>
                  </a:cubicBezTo>
                  <a:cubicBezTo>
                    <a:pt x="114280" y="901978"/>
                    <a:pt x="174574" y="901811"/>
                    <a:pt x="190112" y="907555"/>
                  </a:cubicBezTo>
                  <a:cubicBezTo>
                    <a:pt x="201653" y="911738"/>
                    <a:pt x="236276" y="911124"/>
                    <a:pt x="236614" y="911124"/>
                  </a:cubicBezTo>
                  <a:cubicBezTo>
                    <a:pt x="240104" y="911124"/>
                    <a:pt x="233292" y="948156"/>
                    <a:pt x="207226" y="929026"/>
                  </a:cubicBezTo>
                  <a:cubicBezTo>
                    <a:pt x="187128" y="914303"/>
                    <a:pt x="156897" y="911124"/>
                    <a:pt x="133871" y="911124"/>
                  </a:cubicBezTo>
                  <a:cubicBezTo>
                    <a:pt x="107355" y="911124"/>
                    <a:pt x="111802" y="925346"/>
                    <a:pt x="119177" y="946985"/>
                  </a:cubicBezTo>
                  <a:cubicBezTo>
                    <a:pt x="125089" y="964273"/>
                    <a:pt x="115631" y="984518"/>
                    <a:pt x="111859" y="990039"/>
                  </a:cubicBezTo>
                  <a:cubicBezTo>
                    <a:pt x="94012" y="1016196"/>
                    <a:pt x="110226" y="1015136"/>
                    <a:pt x="131450" y="1015136"/>
                  </a:cubicBezTo>
                  <a:cubicBezTo>
                    <a:pt x="163314" y="1015136"/>
                    <a:pt x="188986" y="1034433"/>
                    <a:pt x="204806" y="1040233"/>
                  </a:cubicBezTo>
                  <a:cubicBezTo>
                    <a:pt x="229520" y="1049323"/>
                    <a:pt x="224397" y="995672"/>
                    <a:pt x="224397" y="1068955"/>
                  </a:cubicBezTo>
                  <a:cubicBezTo>
                    <a:pt x="224397" y="1082619"/>
                    <a:pt x="155320" y="1055124"/>
                    <a:pt x="153462" y="1054622"/>
                  </a:cubicBezTo>
                  <a:cubicBezTo>
                    <a:pt x="130550" y="1047873"/>
                    <a:pt x="117038" y="1020434"/>
                    <a:pt x="92267" y="1029469"/>
                  </a:cubicBezTo>
                  <a:cubicBezTo>
                    <a:pt x="75885" y="1035492"/>
                    <a:pt x="64738" y="1035715"/>
                    <a:pt x="77630" y="1054622"/>
                  </a:cubicBezTo>
                  <a:cubicBezTo>
                    <a:pt x="82246" y="1061426"/>
                    <a:pt x="66877" y="1071297"/>
                    <a:pt x="60516" y="1068955"/>
                  </a:cubicBezTo>
                  <a:cubicBezTo>
                    <a:pt x="53422" y="1066334"/>
                    <a:pt x="73520" y="1088084"/>
                    <a:pt x="80051" y="1083288"/>
                  </a:cubicBezTo>
                  <a:cubicBezTo>
                    <a:pt x="81683" y="1082117"/>
                    <a:pt x="63724" y="1147480"/>
                    <a:pt x="43345" y="1187300"/>
                  </a:cubicBezTo>
                  <a:cubicBezTo>
                    <a:pt x="42219" y="1189531"/>
                    <a:pt x="79938" y="1182281"/>
                    <a:pt x="109438" y="1190925"/>
                  </a:cubicBezTo>
                  <a:cubicBezTo>
                    <a:pt x="124976" y="1195498"/>
                    <a:pt x="139501" y="1190925"/>
                    <a:pt x="158360" y="1190925"/>
                  </a:cubicBezTo>
                  <a:cubicBezTo>
                    <a:pt x="181555" y="1190925"/>
                    <a:pt x="194954" y="1187244"/>
                    <a:pt x="209704" y="1198064"/>
                  </a:cubicBezTo>
                  <a:cubicBezTo>
                    <a:pt x="232504" y="1214795"/>
                    <a:pt x="186396" y="1213456"/>
                    <a:pt x="182793" y="1212452"/>
                  </a:cubicBezTo>
                  <a:cubicBezTo>
                    <a:pt x="161006" y="1206039"/>
                    <a:pt x="135672" y="1216022"/>
                    <a:pt x="114280" y="1216022"/>
                  </a:cubicBezTo>
                  <a:cubicBezTo>
                    <a:pt x="102232" y="1216022"/>
                    <a:pt x="111014" y="1240059"/>
                    <a:pt x="102063" y="1266215"/>
                  </a:cubicBezTo>
                  <a:cubicBezTo>
                    <a:pt x="94350" y="1288914"/>
                    <a:pt x="69523" y="1249150"/>
                    <a:pt x="53141" y="1241119"/>
                  </a:cubicBezTo>
                  <a:cubicBezTo>
                    <a:pt x="12775" y="1221376"/>
                    <a:pt x="39291" y="1224332"/>
                    <a:pt x="26231" y="1262646"/>
                  </a:cubicBezTo>
                  <a:cubicBezTo>
                    <a:pt x="22628" y="1273298"/>
                    <a:pt x="9735" y="1296276"/>
                    <a:pt x="1797" y="1302132"/>
                  </a:cubicBezTo>
                  <a:cubicBezTo>
                    <a:pt x="-10701" y="1311278"/>
                    <a:pt x="44921" y="1318863"/>
                    <a:pt x="77630" y="1309270"/>
                  </a:cubicBezTo>
                  <a:cubicBezTo>
                    <a:pt x="100036" y="1302689"/>
                    <a:pt x="121767" y="1316465"/>
                    <a:pt x="146087" y="1316465"/>
                  </a:cubicBezTo>
                  <a:cubicBezTo>
                    <a:pt x="160668" y="1316465"/>
                    <a:pt x="173448" y="1312895"/>
                    <a:pt x="190112" y="1312895"/>
                  </a:cubicBezTo>
                  <a:lnTo>
                    <a:pt x="202385" y="1312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6" name="Voľný tvar 375">
              <a:extLst>
                <a:ext uri="{FF2B5EF4-FFF2-40B4-BE49-F238E27FC236}">
                  <a16:creationId xmlns:a16="http://schemas.microsoft.com/office/drawing/2014/main" id="{297ED90C-35CD-8145-B781-5A7A93184508}"/>
                </a:ext>
              </a:extLst>
            </p:cNvPr>
            <p:cNvSpPr/>
            <p:nvPr/>
          </p:nvSpPr>
          <p:spPr>
            <a:xfrm>
              <a:off x="4533563" y="8396396"/>
              <a:ext cx="422230" cy="853290"/>
            </a:xfrm>
            <a:custGeom>
              <a:avLst/>
              <a:gdLst>
                <a:gd name="connsiteX0" fmla="*/ 0 w 422229"/>
                <a:gd name="connsiteY0" fmla="*/ 0 h 853289"/>
                <a:gd name="connsiteX1" fmla="*/ 3659 w 422229"/>
                <a:gd name="connsiteY1" fmla="*/ 10764 h 853289"/>
                <a:gd name="connsiteX2" fmla="*/ 36481 w 422229"/>
                <a:gd name="connsiteY2" fmla="*/ 61013 h 853289"/>
                <a:gd name="connsiteX3" fmla="*/ 40140 w 422229"/>
                <a:gd name="connsiteY3" fmla="*/ 111207 h 853289"/>
                <a:gd name="connsiteX4" fmla="*/ 94917 w 422229"/>
                <a:gd name="connsiteY4" fmla="*/ 129165 h 853289"/>
                <a:gd name="connsiteX5" fmla="*/ 98577 w 422229"/>
                <a:gd name="connsiteY5" fmla="*/ 129165 h 853289"/>
                <a:gd name="connsiteX6" fmla="*/ 58380 w 422229"/>
                <a:gd name="connsiteY6" fmla="*/ 157831 h 853289"/>
                <a:gd name="connsiteX7" fmla="*/ 113158 w 422229"/>
                <a:gd name="connsiteY7" fmla="*/ 197316 h 853289"/>
                <a:gd name="connsiteX8" fmla="*/ 135114 w 422229"/>
                <a:gd name="connsiteY8" fmla="*/ 222413 h 853289"/>
                <a:gd name="connsiteX9" fmla="*/ 211790 w 422229"/>
                <a:gd name="connsiteY9" fmla="*/ 222413 h 853289"/>
                <a:gd name="connsiteX10" fmla="*/ 186231 w 422229"/>
                <a:gd name="connsiteY10" fmla="*/ 258274 h 853289"/>
                <a:gd name="connsiteX11" fmla="*/ 120476 w 422229"/>
                <a:gd name="connsiteY11" fmla="*/ 258274 h 853289"/>
                <a:gd name="connsiteX12" fmla="*/ 51118 w 422229"/>
                <a:gd name="connsiteY12" fmla="*/ 283370 h 853289"/>
                <a:gd name="connsiteX13" fmla="*/ 135114 w 422229"/>
                <a:gd name="connsiteY13" fmla="*/ 279801 h 853289"/>
                <a:gd name="connsiteX14" fmla="*/ 200812 w 422229"/>
                <a:gd name="connsiteY14" fmla="*/ 283370 h 853289"/>
                <a:gd name="connsiteX15" fmla="*/ 233690 w 422229"/>
                <a:gd name="connsiteY15" fmla="*/ 322856 h 853289"/>
                <a:gd name="connsiteX16" fmla="*/ 240952 w 422229"/>
                <a:gd name="connsiteY16" fmla="*/ 347953 h 853289"/>
                <a:gd name="connsiteX17" fmla="*/ 186231 w 422229"/>
                <a:gd name="connsiteY17" fmla="*/ 351522 h 853289"/>
                <a:gd name="connsiteX18" fmla="*/ 167935 w 422229"/>
                <a:gd name="connsiteY18" fmla="*/ 376674 h 853289"/>
                <a:gd name="connsiteX19" fmla="*/ 251930 w 422229"/>
                <a:gd name="connsiteY19" fmla="*/ 434062 h 853289"/>
                <a:gd name="connsiteX20" fmla="*/ 219053 w 422229"/>
                <a:gd name="connsiteY20" fmla="*/ 469923 h 853289"/>
                <a:gd name="connsiteX21" fmla="*/ 83939 w 422229"/>
                <a:gd name="connsiteY21" fmla="*/ 473492 h 853289"/>
                <a:gd name="connsiteX22" fmla="*/ 178913 w 422229"/>
                <a:gd name="connsiteY22" fmla="*/ 491450 h 853289"/>
                <a:gd name="connsiteX23" fmla="*/ 197153 w 422229"/>
                <a:gd name="connsiteY23" fmla="*/ 491450 h 853289"/>
                <a:gd name="connsiteX24" fmla="*/ 259249 w 422229"/>
                <a:gd name="connsiteY24" fmla="*/ 477061 h 853289"/>
                <a:gd name="connsiteX25" fmla="*/ 292070 w 422229"/>
                <a:gd name="connsiteY25" fmla="*/ 527311 h 853289"/>
                <a:gd name="connsiteX26" fmla="*/ 233690 w 422229"/>
                <a:gd name="connsiteY26" fmla="*/ 555977 h 853289"/>
                <a:gd name="connsiteX27" fmla="*/ 142376 w 422229"/>
                <a:gd name="connsiteY27" fmla="*/ 545269 h 853289"/>
                <a:gd name="connsiteX28" fmla="*/ 149695 w 422229"/>
                <a:gd name="connsiteY28" fmla="*/ 559602 h 853289"/>
                <a:gd name="connsiteX29" fmla="*/ 288467 w 422229"/>
                <a:gd name="connsiteY29" fmla="*/ 577504 h 853289"/>
                <a:gd name="connsiteX30" fmla="*/ 332267 w 422229"/>
                <a:gd name="connsiteY30" fmla="*/ 609796 h 853289"/>
                <a:gd name="connsiteX31" fmla="*/ 324948 w 422229"/>
                <a:gd name="connsiteY31" fmla="*/ 620559 h 853289"/>
                <a:gd name="connsiteX32" fmla="*/ 204472 w 422229"/>
                <a:gd name="connsiteY32" fmla="*/ 627754 h 853289"/>
                <a:gd name="connsiteX33" fmla="*/ 208131 w 422229"/>
                <a:gd name="connsiteY33" fmla="*/ 685141 h 853289"/>
                <a:gd name="connsiteX34" fmla="*/ 372407 w 422229"/>
                <a:gd name="connsiteY34" fmla="*/ 699475 h 853289"/>
                <a:gd name="connsiteX35" fmla="*/ 365144 w 422229"/>
                <a:gd name="connsiteY35" fmla="*/ 699475 h 853289"/>
                <a:gd name="connsiteX36" fmla="*/ 412603 w 422229"/>
                <a:gd name="connsiteY36" fmla="*/ 746099 h 853289"/>
                <a:gd name="connsiteX37" fmla="*/ 419865 w 422229"/>
                <a:gd name="connsiteY37" fmla="*/ 771251 h 853289"/>
                <a:gd name="connsiteX38" fmla="*/ 416262 w 422229"/>
                <a:gd name="connsiteY38" fmla="*/ 803487 h 853289"/>
                <a:gd name="connsiteX39" fmla="*/ 288467 w 422229"/>
                <a:gd name="connsiteY39" fmla="*/ 807112 h 853289"/>
                <a:gd name="connsiteX40" fmla="*/ 189835 w 422229"/>
                <a:gd name="connsiteY40" fmla="*/ 850167 h 853289"/>
                <a:gd name="connsiteX41" fmla="*/ 240952 w 422229"/>
                <a:gd name="connsiteY41" fmla="*/ 842972 h 853289"/>
                <a:gd name="connsiteX42" fmla="*/ 401625 w 422229"/>
                <a:gd name="connsiteY42" fmla="*/ 842972 h 853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22229" h="853289">
                  <a:moveTo>
                    <a:pt x="0" y="0"/>
                  </a:moveTo>
                  <a:lnTo>
                    <a:pt x="3659" y="10764"/>
                  </a:lnTo>
                  <a:cubicBezTo>
                    <a:pt x="2533" y="41047"/>
                    <a:pt x="14637" y="55603"/>
                    <a:pt x="36481" y="61013"/>
                  </a:cubicBezTo>
                  <a:cubicBezTo>
                    <a:pt x="50611" y="64471"/>
                    <a:pt x="43405" y="98491"/>
                    <a:pt x="40140" y="111207"/>
                  </a:cubicBezTo>
                  <a:cubicBezTo>
                    <a:pt x="37100" y="123197"/>
                    <a:pt x="79830" y="129165"/>
                    <a:pt x="94917" y="129165"/>
                  </a:cubicBezTo>
                  <a:lnTo>
                    <a:pt x="98577" y="129165"/>
                  </a:lnTo>
                  <a:cubicBezTo>
                    <a:pt x="82025" y="129165"/>
                    <a:pt x="71666" y="148071"/>
                    <a:pt x="58380" y="157831"/>
                  </a:cubicBezTo>
                  <a:cubicBezTo>
                    <a:pt x="53370" y="161512"/>
                    <a:pt x="113158" y="153982"/>
                    <a:pt x="113158" y="197316"/>
                  </a:cubicBezTo>
                  <a:cubicBezTo>
                    <a:pt x="113158" y="210478"/>
                    <a:pt x="24433" y="222413"/>
                    <a:pt x="135114" y="222413"/>
                  </a:cubicBezTo>
                  <a:cubicBezTo>
                    <a:pt x="158477" y="222413"/>
                    <a:pt x="186794" y="216278"/>
                    <a:pt x="211790" y="222413"/>
                  </a:cubicBezTo>
                  <a:cubicBezTo>
                    <a:pt x="226203" y="225927"/>
                    <a:pt x="196703" y="247956"/>
                    <a:pt x="186231" y="258274"/>
                  </a:cubicBezTo>
                  <a:cubicBezTo>
                    <a:pt x="174184" y="270097"/>
                    <a:pt x="141081" y="258274"/>
                    <a:pt x="120476" y="258274"/>
                  </a:cubicBezTo>
                  <a:cubicBezTo>
                    <a:pt x="75044" y="258274"/>
                    <a:pt x="51118" y="252083"/>
                    <a:pt x="51118" y="283370"/>
                  </a:cubicBezTo>
                  <a:cubicBezTo>
                    <a:pt x="51118" y="310921"/>
                    <a:pt x="107359" y="283705"/>
                    <a:pt x="135114" y="279801"/>
                  </a:cubicBezTo>
                  <a:cubicBezTo>
                    <a:pt x="164670" y="275674"/>
                    <a:pt x="177618" y="283370"/>
                    <a:pt x="200812" y="283370"/>
                  </a:cubicBezTo>
                  <a:cubicBezTo>
                    <a:pt x="234647" y="283370"/>
                    <a:pt x="208581" y="298205"/>
                    <a:pt x="233690" y="322856"/>
                  </a:cubicBezTo>
                  <a:cubicBezTo>
                    <a:pt x="239939" y="328991"/>
                    <a:pt x="243148" y="339531"/>
                    <a:pt x="240952" y="347953"/>
                  </a:cubicBezTo>
                  <a:cubicBezTo>
                    <a:pt x="236561" y="365409"/>
                    <a:pt x="204528" y="351522"/>
                    <a:pt x="186231" y="351522"/>
                  </a:cubicBezTo>
                  <a:cubicBezTo>
                    <a:pt x="164501" y="351522"/>
                    <a:pt x="129934" y="376674"/>
                    <a:pt x="167935" y="376674"/>
                  </a:cubicBezTo>
                  <a:cubicBezTo>
                    <a:pt x="245907" y="376674"/>
                    <a:pt x="251930" y="364684"/>
                    <a:pt x="251930" y="434062"/>
                  </a:cubicBezTo>
                  <a:cubicBezTo>
                    <a:pt x="251930" y="471540"/>
                    <a:pt x="253338" y="469923"/>
                    <a:pt x="219053" y="469923"/>
                  </a:cubicBezTo>
                  <a:cubicBezTo>
                    <a:pt x="168948" y="469923"/>
                    <a:pt x="135902" y="473492"/>
                    <a:pt x="83939" y="473492"/>
                  </a:cubicBezTo>
                  <a:cubicBezTo>
                    <a:pt x="40027" y="473492"/>
                    <a:pt x="152397" y="491450"/>
                    <a:pt x="178913" y="491450"/>
                  </a:cubicBezTo>
                  <a:lnTo>
                    <a:pt x="197153" y="491450"/>
                  </a:lnTo>
                  <a:cubicBezTo>
                    <a:pt x="211059" y="491450"/>
                    <a:pt x="238475" y="471986"/>
                    <a:pt x="259249" y="477061"/>
                  </a:cubicBezTo>
                  <a:cubicBezTo>
                    <a:pt x="284470" y="483308"/>
                    <a:pt x="284132" y="496135"/>
                    <a:pt x="292070" y="527311"/>
                  </a:cubicBezTo>
                  <a:cubicBezTo>
                    <a:pt x="298544" y="552575"/>
                    <a:pt x="257504" y="555977"/>
                    <a:pt x="233690" y="555977"/>
                  </a:cubicBezTo>
                  <a:cubicBezTo>
                    <a:pt x="207568" y="555977"/>
                    <a:pt x="164726" y="549619"/>
                    <a:pt x="142376" y="545269"/>
                  </a:cubicBezTo>
                  <a:cubicBezTo>
                    <a:pt x="115128" y="539859"/>
                    <a:pt x="117211" y="559602"/>
                    <a:pt x="149695" y="559602"/>
                  </a:cubicBezTo>
                  <a:cubicBezTo>
                    <a:pt x="208581" y="559602"/>
                    <a:pt x="251762" y="541477"/>
                    <a:pt x="288467" y="577504"/>
                  </a:cubicBezTo>
                  <a:cubicBezTo>
                    <a:pt x="289988" y="579066"/>
                    <a:pt x="310536" y="581352"/>
                    <a:pt x="332267" y="609796"/>
                  </a:cubicBezTo>
                  <a:cubicBezTo>
                    <a:pt x="334913" y="613253"/>
                    <a:pt x="326018" y="616376"/>
                    <a:pt x="324948" y="620559"/>
                  </a:cubicBezTo>
                  <a:cubicBezTo>
                    <a:pt x="329846" y="626973"/>
                    <a:pt x="278503" y="639856"/>
                    <a:pt x="204472" y="627754"/>
                  </a:cubicBezTo>
                  <a:cubicBezTo>
                    <a:pt x="189666" y="625300"/>
                    <a:pt x="207512" y="684528"/>
                    <a:pt x="208131" y="685141"/>
                  </a:cubicBezTo>
                  <a:cubicBezTo>
                    <a:pt x="235942" y="712525"/>
                    <a:pt x="340542" y="703379"/>
                    <a:pt x="372407" y="699475"/>
                  </a:cubicBezTo>
                  <a:cubicBezTo>
                    <a:pt x="374828" y="699196"/>
                    <a:pt x="364525" y="697188"/>
                    <a:pt x="365144" y="699475"/>
                  </a:cubicBezTo>
                  <a:cubicBezTo>
                    <a:pt x="373195" y="731152"/>
                    <a:pt x="394081" y="737008"/>
                    <a:pt x="412603" y="746099"/>
                  </a:cubicBezTo>
                  <a:cubicBezTo>
                    <a:pt x="418683" y="749110"/>
                    <a:pt x="390647" y="764057"/>
                    <a:pt x="419865" y="771251"/>
                  </a:cubicBezTo>
                  <a:cubicBezTo>
                    <a:pt x="430562" y="773872"/>
                    <a:pt x="421160" y="793838"/>
                    <a:pt x="416262" y="803487"/>
                  </a:cubicBezTo>
                  <a:cubicBezTo>
                    <a:pt x="405453" y="824735"/>
                    <a:pt x="317742" y="807112"/>
                    <a:pt x="288467" y="807112"/>
                  </a:cubicBezTo>
                  <a:cubicBezTo>
                    <a:pt x="184711" y="807112"/>
                    <a:pt x="170750" y="775155"/>
                    <a:pt x="189835" y="850167"/>
                  </a:cubicBezTo>
                  <a:cubicBezTo>
                    <a:pt x="194057" y="866563"/>
                    <a:pt x="223782" y="842972"/>
                    <a:pt x="240952" y="842972"/>
                  </a:cubicBezTo>
                  <a:lnTo>
                    <a:pt x="401625" y="84297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7" name="Voľný tvar 376">
              <a:extLst>
                <a:ext uri="{FF2B5EF4-FFF2-40B4-BE49-F238E27FC236}">
                  <a16:creationId xmlns:a16="http://schemas.microsoft.com/office/drawing/2014/main" id="{71854DE1-5878-1F46-BC49-B41D2C3E5E2D}"/>
                </a:ext>
              </a:extLst>
            </p:cNvPr>
            <p:cNvSpPr/>
            <p:nvPr/>
          </p:nvSpPr>
          <p:spPr>
            <a:xfrm>
              <a:off x="4714926" y="9233136"/>
              <a:ext cx="422230" cy="440588"/>
            </a:xfrm>
            <a:custGeom>
              <a:avLst/>
              <a:gdLst>
                <a:gd name="connsiteX0" fmla="*/ 194083 w 422229"/>
                <a:gd name="connsiteY0" fmla="*/ 6232 h 440587"/>
                <a:gd name="connsiteX1" fmla="*/ 281682 w 422229"/>
                <a:gd name="connsiteY1" fmla="*/ 31329 h 440587"/>
                <a:gd name="connsiteX2" fmla="*/ 278023 w 422229"/>
                <a:gd name="connsiteY2" fmla="*/ 92342 h 440587"/>
                <a:gd name="connsiteX3" fmla="*/ 172127 w 422229"/>
                <a:gd name="connsiteY3" fmla="*/ 88717 h 440587"/>
                <a:gd name="connsiteX4" fmla="*/ 124669 w 422229"/>
                <a:gd name="connsiteY4" fmla="*/ 70815 h 440587"/>
                <a:gd name="connsiteX5" fmla="*/ 95450 w 422229"/>
                <a:gd name="connsiteY5" fmla="*/ 85148 h 440587"/>
                <a:gd name="connsiteX6" fmla="*/ 40729 w 422229"/>
                <a:gd name="connsiteY6" fmla="*/ 113814 h 440587"/>
                <a:gd name="connsiteX7" fmla="*/ 102769 w 422229"/>
                <a:gd name="connsiteY7" fmla="*/ 103106 h 440587"/>
                <a:gd name="connsiteX8" fmla="*/ 215983 w 422229"/>
                <a:gd name="connsiteY8" fmla="*/ 95912 h 440587"/>
                <a:gd name="connsiteX9" fmla="*/ 263442 w 422229"/>
                <a:gd name="connsiteY9" fmla="*/ 131772 h 440587"/>
                <a:gd name="connsiteX10" fmla="*/ 278023 w 422229"/>
                <a:gd name="connsiteY10" fmla="*/ 160494 h 440587"/>
                <a:gd name="connsiteX11" fmla="*/ 230564 w 422229"/>
                <a:gd name="connsiteY11" fmla="*/ 167632 h 440587"/>
                <a:gd name="connsiteX12" fmla="*/ 215983 w 422229"/>
                <a:gd name="connsiteY12" fmla="*/ 160494 h 440587"/>
                <a:gd name="connsiteX13" fmla="*/ 168525 w 422229"/>
                <a:gd name="connsiteY13" fmla="*/ 171257 h 440587"/>
                <a:gd name="connsiteX14" fmla="*/ 190424 w 422229"/>
                <a:gd name="connsiteY14" fmla="*/ 196354 h 440587"/>
                <a:gd name="connsiteX15" fmla="*/ 332800 w 422229"/>
                <a:gd name="connsiteY15" fmla="*/ 225020 h 440587"/>
                <a:gd name="connsiteX16" fmla="*/ 332800 w 422229"/>
                <a:gd name="connsiteY16" fmla="*/ 268075 h 440587"/>
                <a:gd name="connsiteX17" fmla="*/ 80869 w 422229"/>
                <a:gd name="connsiteY17" fmla="*/ 271644 h 440587"/>
                <a:gd name="connsiteX18" fmla="*/ 7852 w 422229"/>
                <a:gd name="connsiteY18" fmla="*/ 300366 h 440587"/>
                <a:gd name="connsiteX19" fmla="*/ 135647 w 422229"/>
                <a:gd name="connsiteY19" fmla="*/ 300366 h 440587"/>
                <a:gd name="connsiteX20" fmla="*/ 270760 w 422229"/>
                <a:gd name="connsiteY20" fmla="*/ 321894 h 440587"/>
                <a:gd name="connsiteX21" fmla="*/ 325481 w 422229"/>
                <a:gd name="connsiteY21" fmla="*/ 296797 h 440587"/>
                <a:gd name="connsiteX22" fmla="*/ 351097 w 422229"/>
                <a:gd name="connsiteY22" fmla="*/ 343421 h 440587"/>
                <a:gd name="connsiteX23" fmla="*/ 387577 w 422229"/>
                <a:gd name="connsiteY23" fmla="*/ 368518 h 440587"/>
                <a:gd name="connsiteX24" fmla="*/ 398555 w 422229"/>
                <a:gd name="connsiteY24" fmla="*/ 411573 h 440587"/>
                <a:gd name="connsiteX25" fmla="*/ 405818 w 422229"/>
                <a:gd name="connsiteY25" fmla="*/ 415142 h 440587"/>
                <a:gd name="connsiteX26" fmla="*/ 314559 w 422229"/>
                <a:gd name="connsiteY26" fmla="*/ 418767 h 440587"/>
                <a:gd name="connsiteX27" fmla="*/ 183105 w 422229"/>
                <a:gd name="connsiteY27" fmla="*/ 354185 h 440587"/>
                <a:gd name="connsiteX28" fmla="*/ 226905 w 422229"/>
                <a:gd name="connsiteY28" fmla="*/ 397240 h 440587"/>
                <a:gd name="connsiteX29" fmla="*/ 314559 w 422229"/>
                <a:gd name="connsiteY29" fmla="*/ 443864 h 440587"/>
                <a:gd name="connsiteX30" fmla="*/ 405818 w 422229"/>
                <a:gd name="connsiteY30" fmla="*/ 440239 h 440587"/>
                <a:gd name="connsiteX31" fmla="*/ 424114 w 422229"/>
                <a:gd name="connsiteY31" fmla="*/ 440239 h 440587"/>
                <a:gd name="connsiteX32" fmla="*/ 420455 w 422229"/>
                <a:gd name="connsiteY32" fmla="*/ 436670 h 44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22229" h="440587">
                  <a:moveTo>
                    <a:pt x="194083" y="6232"/>
                  </a:moveTo>
                  <a:cubicBezTo>
                    <a:pt x="272562" y="6232"/>
                    <a:pt x="281682" y="-18753"/>
                    <a:pt x="281682" y="31329"/>
                  </a:cubicBezTo>
                  <a:cubicBezTo>
                    <a:pt x="281682" y="51183"/>
                    <a:pt x="278023" y="69253"/>
                    <a:pt x="278023" y="92342"/>
                  </a:cubicBezTo>
                  <a:cubicBezTo>
                    <a:pt x="278023" y="107567"/>
                    <a:pt x="197123" y="88717"/>
                    <a:pt x="172127" y="88717"/>
                  </a:cubicBezTo>
                  <a:cubicBezTo>
                    <a:pt x="155182" y="88717"/>
                    <a:pt x="124669" y="87434"/>
                    <a:pt x="124669" y="70815"/>
                  </a:cubicBezTo>
                  <a:cubicBezTo>
                    <a:pt x="124669" y="64959"/>
                    <a:pt x="120953" y="85148"/>
                    <a:pt x="95450" y="85148"/>
                  </a:cubicBezTo>
                  <a:cubicBezTo>
                    <a:pt x="22489" y="85148"/>
                    <a:pt x="20856" y="89442"/>
                    <a:pt x="40729" y="113814"/>
                  </a:cubicBezTo>
                  <a:cubicBezTo>
                    <a:pt x="50300" y="125637"/>
                    <a:pt x="93593" y="105337"/>
                    <a:pt x="102769" y="103106"/>
                  </a:cubicBezTo>
                  <a:cubicBezTo>
                    <a:pt x="136942" y="94684"/>
                    <a:pt x="177870" y="110914"/>
                    <a:pt x="215983" y="95912"/>
                  </a:cubicBezTo>
                  <a:cubicBezTo>
                    <a:pt x="224766" y="92454"/>
                    <a:pt x="257531" y="125972"/>
                    <a:pt x="263442" y="131772"/>
                  </a:cubicBezTo>
                  <a:cubicBezTo>
                    <a:pt x="270817" y="139022"/>
                    <a:pt x="268846" y="115320"/>
                    <a:pt x="278023" y="160494"/>
                  </a:cubicBezTo>
                  <a:cubicBezTo>
                    <a:pt x="283934" y="189550"/>
                    <a:pt x="260289" y="182244"/>
                    <a:pt x="230564" y="167632"/>
                  </a:cubicBezTo>
                  <a:cubicBezTo>
                    <a:pt x="225722" y="165234"/>
                    <a:pt x="220825" y="162836"/>
                    <a:pt x="215983" y="160494"/>
                  </a:cubicBezTo>
                  <a:cubicBezTo>
                    <a:pt x="193464" y="149395"/>
                    <a:pt x="150622" y="153690"/>
                    <a:pt x="168525" y="171257"/>
                  </a:cubicBezTo>
                  <a:cubicBezTo>
                    <a:pt x="182205" y="184698"/>
                    <a:pt x="126470" y="185870"/>
                    <a:pt x="190424" y="196354"/>
                  </a:cubicBezTo>
                  <a:cubicBezTo>
                    <a:pt x="249367" y="206003"/>
                    <a:pt x="332800" y="161274"/>
                    <a:pt x="332800" y="225020"/>
                  </a:cubicBezTo>
                  <a:cubicBezTo>
                    <a:pt x="332800" y="250898"/>
                    <a:pt x="352279" y="248946"/>
                    <a:pt x="332800" y="268075"/>
                  </a:cubicBezTo>
                  <a:cubicBezTo>
                    <a:pt x="297896" y="302374"/>
                    <a:pt x="136491" y="258037"/>
                    <a:pt x="80869" y="271644"/>
                  </a:cubicBezTo>
                  <a:cubicBezTo>
                    <a:pt x="36732" y="282520"/>
                    <a:pt x="-21254" y="262275"/>
                    <a:pt x="7852" y="300366"/>
                  </a:cubicBezTo>
                  <a:cubicBezTo>
                    <a:pt x="30540" y="330148"/>
                    <a:pt x="99729" y="305386"/>
                    <a:pt x="135647" y="300366"/>
                  </a:cubicBezTo>
                  <a:cubicBezTo>
                    <a:pt x="187046" y="293172"/>
                    <a:pt x="211310" y="314588"/>
                    <a:pt x="270760" y="321894"/>
                  </a:cubicBezTo>
                  <a:cubicBezTo>
                    <a:pt x="276784" y="322619"/>
                    <a:pt x="314166" y="305107"/>
                    <a:pt x="325481" y="296797"/>
                  </a:cubicBezTo>
                  <a:cubicBezTo>
                    <a:pt x="338993" y="286814"/>
                    <a:pt x="346649" y="321615"/>
                    <a:pt x="351097" y="343421"/>
                  </a:cubicBezTo>
                  <a:cubicBezTo>
                    <a:pt x="359204" y="383353"/>
                    <a:pt x="434811" y="333717"/>
                    <a:pt x="387577" y="368518"/>
                  </a:cubicBezTo>
                  <a:cubicBezTo>
                    <a:pt x="377050" y="376326"/>
                    <a:pt x="386733" y="402873"/>
                    <a:pt x="398555" y="411573"/>
                  </a:cubicBezTo>
                  <a:cubicBezTo>
                    <a:pt x="400695" y="413190"/>
                    <a:pt x="403397" y="413971"/>
                    <a:pt x="405818" y="415142"/>
                  </a:cubicBezTo>
                  <a:cubicBezTo>
                    <a:pt x="411166" y="417763"/>
                    <a:pt x="360723" y="418767"/>
                    <a:pt x="314559" y="418767"/>
                  </a:cubicBezTo>
                  <a:cubicBezTo>
                    <a:pt x="232703" y="418767"/>
                    <a:pt x="227017" y="354185"/>
                    <a:pt x="183105" y="354185"/>
                  </a:cubicBezTo>
                  <a:cubicBezTo>
                    <a:pt x="162444" y="354185"/>
                    <a:pt x="206244" y="397240"/>
                    <a:pt x="226905" y="397240"/>
                  </a:cubicBezTo>
                  <a:cubicBezTo>
                    <a:pt x="255222" y="397240"/>
                    <a:pt x="273463" y="443864"/>
                    <a:pt x="314559" y="443864"/>
                  </a:cubicBezTo>
                  <a:cubicBezTo>
                    <a:pt x="341526" y="443864"/>
                    <a:pt x="363651" y="440239"/>
                    <a:pt x="405818" y="440239"/>
                  </a:cubicBezTo>
                  <a:lnTo>
                    <a:pt x="424114" y="440239"/>
                  </a:lnTo>
                  <a:cubicBezTo>
                    <a:pt x="425803" y="440239"/>
                    <a:pt x="421637" y="437897"/>
                    <a:pt x="420455" y="43667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8" name="Voľný tvar 377">
              <a:extLst>
                <a:ext uri="{FF2B5EF4-FFF2-40B4-BE49-F238E27FC236}">
                  <a16:creationId xmlns:a16="http://schemas.microsoft.com/office/drawing/2014/main" id="{0701D4DA-999E-E74F-8696-C6D65740CA45}"/>
                </a:ext>
              </a:extLst>
            </p:cNvPr>
            <p:cNvSpPr/>
            <p:nvPr/>
          </p:nvSpPr>
          <p:spPr>
            <a:xfrm>
              <a:off x="5048233" y="9302745"/>
              <a:ext cx="2403895" cy="345778"/>
            </a:xfrm>
            <a:custGeom>
              <a:avLst/>
              <a:gdLst>
                <a:gd name="connsiteX0" fmla="*/ 0 w 2403895"/>
                <a:gd name="connsiteY0" fmla="*/ 108396 h 345777"/>
                <a:gd name="connsiteX1" fmla="*/ 61195 w 2403895"/>
                <a:gd name="connsiteY1" fmla="*/ 58315 h 345777"/>
                <a:gd name="connsiteX2" fmla="*/ 104882 w 2403895"/>
                <a:gd name="connsiteY2" fmla="*/ 41639 h 345777"/>
                <a:gd name="connsiteX3" fmla="*/ 179138 w 2403895"/>
                <a:gd name="connsiteY3" fmla="*/ 70863 h 345777"/>
                <a:gd name="connsiteX4" fmla="*/ 231551 w 2403895"/>
                <a:gd name="connsiteY4" fmla="*/ 83355 h 345777"/>
                <a:gd name="connsiteX5" fmla="*/ 432532 w 2403895"/>
                <a:gd name="connsiteY5" fmla="*/ 70863 h 345777"/>
                <a:gd name="connsiteX6" fmla="*/ 349494 w 2403895"/>
                <a:gd name="connsiteY6" fmla="*/ 133437 h 345777"/>
                <a:gd name="connsiteX7" fmla="*/ 463102 w 2403895"/>
                <a:gd name="connsiteY7" fmla="*/ 125128 h 345777"/>
                <a:gd name="connsiteX8" fmla="*/ 502397 w 2403895"/>
                <a:gd name="connsiteY8" fmla="*/ 66680 h 345777"/>
                <a:gd name="connsiteX9" fmla="*/ 563592 w 2403895"/>
                <a:gd name="connsiteY9" fmla="*/ 79173 h 345777"/>
                <a:gd name="connsiteX10" fmla="*/ 637848 w 2403895"/>
                <a:gd name="connsiteY10" fmla="*/ 166844 h 345777"/>
                <a:gd name="connsiteX11" fmla="*/ 698988 w 2403895"/>
                <a:gd name="connsiteY11" fmla="*/ 191885 h 345777"/>
                <a:gd name="connsiteX12" fmla="*/ 738339 w 2403895"/>
                <a:gd name="connsiteY12" fmla="*/ 233657 h 345777"/>
                <a:gd name="connsiteX13" fmla="*/ 790752 w 2403895"/>
                <a:gd name="connsiteY13" fmla="*/ 179392 h 345777"/>
                <a:gd name="connsiteX14" fmla="*/ 808204 w 2403895"/>
                <a:gd name="connsiteY14" fmla="*/ 116762 h 345777"/>
                <a:gd name="connsiteX15" fmla="*/ 869399 w 2403895"/>
                <a:gd name="connsiteY15" fmla="*/ 158534 h 345777"/>
                <a:gd name="connsiteX16" fmla="*/ 860673 w 2403895"/>
                <a:gd name="connsiteY16" fmla="*/ 208616 h 345777"/>
                <a:gd name="connsiteX17" fmla="*/ 843165 w 2403895"/>
                <a:gd name="connsiteY17" fmla="*/ 212799 h 345777"/>
                <a:gd name="connsiteX18" fmla="*/ 843165 w 2403895"/>
                <a:gd name="connsiteY18" fmla="*/ 279556 h 345777"/>
                <a:gd name="connsiteX19" fmla="*/ 930538 w 2403895"/>
                <a:gd name="connsiteY19" fmla="*/ 346369 h 345777"/>
                <a:gd name="connsiteX20" fmla="*/ 969890 w 2403895"/>
                <a:gd name="connsiteY20" fmla="*/ 300414 h 345777"/>
                <a:gd name="connsiteX21" fmla="*/ 1039755 w 2403895"/>
                <a:gd name="connsiteY21" fmla="*/ 237840 h 345777"/>
                <a:gd name="connsiteX22" fmla="*/ 1061598 w 2403895"/>
                <a:gd name="connsiteY22" fmla="*/ 183575 h 345777"/>
                <a:gd name="connsiteX23" fmla="*/ 1087833 w 2403895"/>
                <a:gd name="connsiteY23" fmla="*/ 242023 h 345777"/>
                <a:gd name="connsiteX24" fmla="*/ 1122794 w 2403895"/>
                <a:gd name="connsiteY24" fmla="*/ 283739 h 345777"/>
                <a:gd name="connsiteX25" fmla="*/ 1201385 w 2403895"/>
                <a:gd name="connsiteY25" fmla="*/ 225292 h 345777"/>
                <a:gd name="connsiteX26" fmla="*/ 1249463 w 2403895"/>
                <a:gd name="connsiteY26" fmla="*/ 267064 h 345777"/>
                <a:gd name="connsiteX27" fmla="*/ 1341227 w 2403895"/>
                <a:gd name="connsiteY27" fmla="*/ 308780 h 345777"/>
                <a:gd name="connsiteX28" fmla="*/ 1450444 w 2403895"/>
                <a:gd name="connsiteY28" fmla="*/ 250333 h 345777"/>
                <a:gd name="connsiteX29" fmla="*/ 1472287 w 2403895"/>
                <a:gd name="connsiteY29" fmla="*/ 179392 h 345777"/>
                <a:gd name="connsiteX30" fmla="*/ 1725682 w 2403895"/>
                <a:gd name="connsiteY30" fmla="*/ 129310 h 345777"/>
                <a:gd name="connsiteX31" fmla="*/ 1690721 w 2403895"/>
                <a:gd name="connsiteY31" fmla="*/ 212799 h 345777"/>
                <a:gd name="connsiteX32" fmla="*/ 1813055 w 2403895"/>
                <a:gd name="connsiteY32" fmla="*/ 271191 h 345777"/>
                <a:gd name="connsiteX33" fmla="*/ 1817390 w 2403895"/>
                <a:gd name="connsiteY33" fmla="*/ 166844 h 345777"/>
                <a:gd name="connsiteX34" fmla="*/ 1808664 w 2403895"/>
                <a:gd name="connsiteY34" fmla="*/ 112579 h 345777"/>
                <a:gd name="connsiteX35" fmla="*/ 1852351 w 2403895"/>
                <a:gd name="connsiteY35" fmla="*/ 29091 h 345777"/>
                <a:gd name="connsiteX36" fmla="*/ 1930998 w 2403895"/>
                <a:gd name="connsiteY36" fmla="*/ 91721 h 345777"/>
                <a:gd name="connsiteX37" fmla="*/ 2000919 w 2403895"/>
                <a:gd name="connsiteY37" fmla="*/ 91721 h 345777"/>
                <a:gd name="connsiteX38" fmla="*/ 2057667 w 2403895"/>
                <a:gd name="connsiteY38" fmla="*/ 62497 h 345777"/>
                <a:gd name="connsiteX39" fmla="*/ 2153823 w 2403895"/>
                <a:gd name="connsiteY39" fmla="*/ 83355 h 345777"/>
                <a:gd name="connsiteX40" fmla="*/ 2258648 w 2403895"/>
                <a:gd name="connsiteY40" fmla="*/ 108396 h 345777"/>
                <a:gd name="connsiteX41" fmla="*/ 2359139 w 2403895"/>
                <a:gd name="connsiteY41" fmla="*/ 125128 h 345777"/>
                <a:gd name="connsiteX42" fmla="*/ 2367865 w 2403895"/>
                <a:gd name="connsiteY42" fmla="*/ 120945 h 34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403895" h="345777">
                  <a:moveTo>
                    <a:pt x="0" y="108396"/>
                  </a:moveTo>
                  <a:cubicBezTo>
                    <a:pt x="19760" y="97911"/>
                    <a:pt x="48810" y="81905"/>
                    <a:pt x="61195" y="58315"/>
                  </a:cubicBezTo>
                  <a:cubicBezTo>
                    <a:pt x="83264" y="16096"/>
                    <a:pt x="62265" y="-39786"/>
                    <a:pt x="104882" y="41639"/>
                  </a:cubicBezTo>
                  <a:cubicBezTo>
                    <a:pt x="123910" y="78113"/>
                    <a:pt x="126669" y="70863"/>
                    <a:pt x="179138" y="70863"/>
                  </a:cubicBezTo>
                  <a:cubicBezTo>
                    <a:pt x="240446" y="70863"/>
                    <a:pt x="194451" y="207445"/>
                    <a:pt x="231551" y="83355"/>
                  </a:cubicBezTo>
                  <a:cubicBezTo>
                    <a:pt x="244725" y="39408"/>
                    <a:pt x="411477" y="64170"/>
                    <a:pt x="432532" y="70863"/>
                  </a:cubicBezTo>
                  <a:cubicBezTo>
                    <a:pt x="433602" y="71198"/>
                    <a:pt x="279235" y="106612"/>
                    <a:pt x="349494" y="133437"/>
                  </a:cubicBezTo>
                  <a:cubicBezTo>
                    <a:pt x="398473" y="152177"/>
                    <a:pt x="630474" y="157084"/>
                    <a:pt x="463102" y="125128"/>
                  </a:cubicBezTo>
                  <a:cubicBezTo>
                    <a:pt x="402526" y="113527"/>
                    <a:pt x="494572" y="68521"/>
                    <a:pt x="502397" y="66680"/>
                  </a:cubicBezTo>
                  <a:cubicBezTo>
                    <a:pt x="600186" y="43312"/>
                    <a:pt x="563592" y="18996"/>
                    <a:pt x="563592" y="79173"/>
                  </a:cubicBezTo>
                  <a:cubicBezTo>
                    <a:pt x="563592" y="89267"/>
                    <a:pt x="622817" y="130928"/>
                    <a:pt x="637848" y="166844"/>
                  </a:cubicBezTo>
                  <a:cubicBezTo>
                    <a:pt x="670219" y="244142"/>
                    <a:pt x="667855" y="102596"/>
                    <a:pt x="698988" y="191885"/>
                  </a:cubicBezTo>
                  <a:cubicBezTo>
                    <a:pt x="713006" y="232040"/>
                    <a:pt x="689642" y="256913"/>
                    <a:pt x="738339" y="233657"/>
                  </a:cubicBezTo>
                  <a:cubicBezTo>
                    <a:pt x="757706" y="224399"/>
                    <a:pt x="756186" y="187647"/>
                    <a:pt x="790752" y="179392"/>
                  </a:cubicBezTo>
                  <a:cubicBezTo>
                    <a:pt x="823010" y="171696"/>
                    <a:pt x="760915" y="94175"/>
                    <a:pt x="808204" y="116762"/>
                  </a:cubicBezTo>
                  <a:cubicBezTo>
                    <a:pt x="849245" y="136338"/>
                    <a:pt x="813327" y="158534"/>
                    <a:pt x="869399" y="158534"/>
                  </a:cubicBezTo>
                  <a:cubicBezTo>
                    <a:pt x="913312" y="158534"/>
                    <a:pt x="908188" y="185918"/>
                    <a:pt x="860673" y="208616"/>
                  </a:cubicBezTo>
                  <a:cubicBezTo>
                    <a:pt x="855269" y="211182"/>
                    <a:pt x="849020" y="211405"/>
                    <a:pt x="843165" y="212799"/>
                  </a:cubicBezTo>
                  <a:cubicBezTo>
                    <a:pt x="820590" y="218153"/>
                    <a:pt x="855156" y="260483"/>
                    <a:pt x="843165" y="279556"/>
                  </a:cubicBezTo>
                  <a:cubicBezTo>
                    <a:pt x="810456" y="331646"/>
                    <a:pt x="901433" y="346369"/>
                    <a:pt x="930538" y="346369"/>
                  </a:cubicBezTo>
                  <a:cubicBezTo>
                    <a:pt x="938476" y="346369"/>
                    <a:pt x="926598" y="290097"/>
                    <a:pt x="969890" y="300414"/>
                  </a:cubicBezTo>
                  <a:cubicBezTo>
                    <a:pt x="1035758" y="316198"/>
                    <a:pt x="1019882" y="275876"/>
                    <a:pt x="1039755" y="237840"/>
                  </a:cubicBezTo>
                  <a:cubicBezTo>
                    <a:pt x="1053435" y="211739"/>
                    <a:pt x="1018137" y="173146"/>
                    <a:pt x="1061598" y="183575"/>
                  </a:cubicBezTo>
                  <a:cubicBezTo>
                    <a:pt x="1077024" y="187256"/>
                    <a:pt x="1085243" y="232151"/>
                    <a:pt x="1087833" y="242023"/>
                  </a:cubicBezTo>
                  <a:cubicBezTo>
                    <a:pt x="1096278" y="274314"/>
                    <a:pt x="1089297" y="275764"/>
                    <a:pt x="1122794" y="283739"/>
                  </a:cubicBezTo>
                  <a:cubicBezTo>
                    <a:pt x="1188774" y="299522"/>
                    <a:pt x="1180161" y="306605"/>
                    <a:pt x="1201385" y="225292"/>
                  </a:cubicBezTo>
                  <a:cubicBezTo>
                    <a:pt x="1212419" y="183185"/>
                    <a:pt x="1247098" y="261319"/>
                    <a:pt x="1249463" y="267064"/>
                  </a:cubicBezTo>
                  <a:cubicBezTo>
                    <a:pt x="1260103" y="292439"/>
                    <a:pt x="1312910" y="308780"/>
                    <a:pt x="1341227" y="308780"/>
                  </a:cubicBezTo>
                  <a:cubicBezTo>
                    <a:pt x="1357047" y="308780"/>
                    <a:pt x="1407433" y="250333"/>
                    <a:pt x="1450444" y="250333"/>
                  </a:cubicBezTo>
                  <a:cubicBezTo>
                    <a:pt x="1476228" y="250333"/>
                    <a:pt x="1447235" y="185360"/>
                    <a:pt x="1472287" y="179392"/>
                  </a:cubicBezTo>
                  <a:cubicBezTo>
                    <a:pt x="1555213" y="159594"/>
                    <a:pt x="1643600" y="137118"/>
                    <a:pt x="1725682" y="129310"/>
                  </a:cubicBezTo>
                  <a:cubicBezTo>
                    <a:pt x="1756870" y="126299"/>
                    <a:pt x="1700629" y="184356"/>
                    <a:pt x="1690721" y="212799"/>
                  </a:cubicBezTo>
                  <a:cubicBezTo>
                    <a:pt x="1681150" y="240126"/>
                    <a:pt x="1808945" y="271191"/>
                    <a:pt x="1813055" y="271191"/>
                  </a:cubicBezTo>
                  <a:cubicBezTo>
                    <a:pt x="1819923" y="271191"/>
                    <a:pt x="1817390" y="170525"/>
                    <a:pt x="1817390" y="166844"/>
                  </a:cubicBezTo>
                  <a:cubicBezTo>
                    <a:pt x="1817390" y="146097"/>
                    <a:pt x="1731480" y="112579"/>
                    <a:pt x="1808664" y="112579"/>
                  </a:cubicBezTo>
                  <a:cubicBezTo>
                    <a:pt x="1889676" y="112579"/>
                    <a:pt x="1906396" y="132378"/>
                    <a:pt x="1852351" y="29091"/>
                  </a:cubicBezTo>
                  <a:cubicBezTo>
                    <a:pt x="1817728" y="-37109"/>
                    <a:pt x="1930998" y="55470"/>
                    <a:pt x="1930998" y="91721"/>
                  </a:cubicBezTo>
                  <a:cubicBezTo>
                    <a:pt x="1930998" y="138513"/>
                    <a:pt x="1992643" y="131039"/>
                    <a:pt x="2000919" y="91721"/>
                  </a:cubicBezTo>
                  <a:cubicBezTo>
                    <a:pt x="2014430" y="27083"/>
                    <a:pt x="1973840" y="14423"/>
                    <a:pt x="2057667" y="62497"/>
                  </a:cubicBezTo>
                  <a:cubicBezTo>
                    <a:pt x="2103831" y="88933"/>
                    <a:pt x="2106758" y="49670"/>
                    <a:pt x="2153823" y="83355"/>
                  </a:cubicBezTo>
                  <a:cubicBezTo>
                    <a:pt x="2187376" y="107448"/>
                    <a:pt x="2235960" y="79507"/>
                    <a:pt x="2258648" y="108396"/>
                  </a:cubicBezTo>
                  <a:cubicBezTo>
                    <a:pt x="2278690" y="133995"/>
                    <a:pt x="2338478" y="85642"/>
                    <a:pt x="2359139" y="125128"/>
                  </a:cubicBezTo>
                  <a:cubicBezTo>
                    <a:pt x="2363755" y="133939"/>
                    <a:pt x="2458729" y="133326"/>
                    <a:pt x="2367865" y="120945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9" name="Voľný tvar 378">
              <a:extLst>
                <a:ext uri="{FF2B5EF4-FFF2-40B4-BE49-F238E27FC236}">
                  <a16:creationId xmlns:a16="http://schemas.microsoft.com/office/drawing/2014/main" id="{CE22E1D8-C3CF-0945-986A-F3D75DA59C65}"/>
                </a:ext>
              </a:extLst>
            </p:cNvPr>
            <p:cNvSpPr/>
            <p:nvPr/>
          </p:nvSpPr>
          <p:spPr>
            <a:xfrm>
              <a:off x="2832679" y="8696755"/>
              <a:ext cx="1486249" cy="468473"/>
            </a:xfrm>
            <a:custGeom>
              <a:avLst/>
              <a:gdLst>
                <a:gd name="connsiteX0" fmla="*/ 1485996 w 1486248"/>
                <a:gd name="connsiteY0" fmla="*/ 209328 h 468472"/>
                <a:gd name="connsiteX1" fmla="*/ 1424801 w 1486248"/>
                <a:gd name="connsiteY1" fmla="*/ 246862 h 468472"/>
                <a:gd name="connsiteX2" fmla="*/ 1398623 w 1486248"/>
                <a:gd name="connsiteY2" fmla="*/ 309492 h 468472"/>
                <a:gd name="connsiteX3" fmla="*/ 1385506 w 1486248"/>
                <a:gd name="connsiteY3" fmla="*/ 372123 h 468472"/>
                <a:gd name="connsiteX4" fmla="*/ 1416075 w 1486248"/>
                <a:gd name="connsiteY4" fmla="*/ 397164 h 468472"/>
                <a:gd name="connsiteX5" fmla="*/ 1359271 w 1486248"/>
                <a:gd name="connsiteY5" fmla="*/ 451429 h 468472"/>
                <a:gd name="connsiteX6" fmla="*/ 1263172 w 1486248"/>
                <a:gd name="connsiteY6" fmla="*/ 405529 h 468472"/>
                <a:gd name="connsiteX7" fmla="*/ 1210759 w 1486248"/>
                <a:gd name="connsiteY7" fmla="*/ 426388 h 468472"/>
                <a:gd name="connsiteX8" fmla="*/ 1167072 w 1486248"/>
                <a:gd name="connsiteY8" fmla="*/ 459794 h 468472"/>
                <a:gd name="connsiteX9" fmla="*/ 1132112 w 1486248"/>
                <a:gd name="connsiteY9" fmla="*/ 397164 h 468472"/>
                <a:gd name="connsiteX10" fmla="*/ 1114659 w 1486248"/>
                <a:gd name="connsiteY10" fmla="*/ 322041 h 468472"/>
                <a:gd name="connsiteX11" fmla="*/ 1123385 w 1486248"/>
                <a:gd name="connsiteY11" fmla="*/ 234369 h 468472"/>
                <a:gd name="connsiteX12" fmla="*/ 1105877 w 1486248"/>
                <a:gd name="connsiteY12" fmla="*/ 167556 h 468472"/>
                <a:gd name="connsiteX13" fmla="*/ 974817 w 1486248"/>
                <a:gd name="connsiteY13" fmla="*/ 121657 h 468472"/>
                <a:gd name="connsiteX14" fmla="*/ 926795 w 1486248"/>
                <a:gd name="connsiteY14" fmla="*/ 79941 h 468472"/>
                <a:gd name="connsiteX15" fmla="*/ 1027286 w 1486248"/>
                <a:gd name="connsiteY15" fmla="*/ 67392 h 468472"/>
                <a:gd name="connsiteX16" fmla="*/ 1005443 w 1486248"/>
                <a:gd name="connsiteY16" fmla="*/ 579 h 468472"/>
                <a:gd name="connsiteX17" fmla="*/ 782618 w 1486248"/>
                <a:gd name="connsiteY17" fmla="*/ 46534 h 468472"/>
                <a:gd name="connsiteX18" fmla="*/ 655893 w 1486248"/>
                <a:gd name="connsiteY18" fmla="*/ 21493 h 468472"/>
                <a:gd name="connsiteX19" fmla="*/ 586028 w 1486248"/>
                <a:gd name="connsiteY19" fmla="*/ 88251 h 468472"/>
                <a:gd name="connsiteX20" fmla="*/ 669010 w 1486248"/>
                <a:gd name="connsiteY20" fmla="*/ 125840 h 468472"/>
                <a:gd name="connsiteX21" fmla="*/ 603480 w 1486248"/>
                <a:gd name="connsiteY21" fmla="*/ 184287 h 468472"/>
                <a:gd name="connsiteX22" fmla="*/ 572910 w 1486248"/>
                <a:gd name="connsiteY22" fmla="*/ 125840 h 468472"/>
                <a:gd name="connsiteX23" fmla="*/ 485537 w 1486248"/>
                <a:gd name="connsiteY23" fmla="*/ 79941 h 468472"/>
                <a:gd name="connsiteX24" fmla="*/ 424398 w 1486248"/>
                <a:gd name="connsiteY24" fmla="*/ 117474 h 468472"/>
                <a:gd name="connsiteX25" fmla="*/ 367594 w 1486248"/>
                <a:gd name="connsiteY25" fmla="*/ 130023 h 468472"/>
                <a:gd name="connsiteX26" fmla="*/ 236534 w 1486248"/>
                <a:gd name="connsiteY26" fmla="*/ 171739 h 468472"/>
                <a:gd name="connsiteX27" fmla="*/ 166613 w 1486248"/>
                <a:gd name="connsiteY27" fmla="*/ 146698 h 468472"/>
                <a:gd name="connsiteX28" fmla="*/ 92357 w 1486248"/>
                <a:gd name="connsiteY28" fmla="*/ 88251 h 468472"/>
                <a:gd name="connsiteX29" fmla="*/ 44279 w 1486248"/>
                <a:gd name="connsiteY29" fmla="*/ 146698 h 468472"/>
                <a:gd name="connsiteX30" fmla="*/ 57396 w 1486248"/>
                <a:gd name="connsiteY30" fmla="*/ 230187 h 468472"/>
                <a:gd name="connsiteX31" fmla="*/ 4983 w 1486248"/>
                <a:gd name="connsiteY31" fmla="*/ 271959 h 468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6248" h="468472">
                  <a:moveTo>
                    <a:pt x="1485996" y="209328"/>
                  </a:moveTo>
                  <a:cubicBezTo>
                    <a:pt x="1496806" y="230019"/>
                    <a:pt x="1446476" y="236544"/>
                    <a:pt x="1424801" y="246862"/>
                  </a:cubicBezTo>
                  <a:cubicBezTo>
                    <a:pt x="1394682" y="261251"/>
                    <a:pt x="1456046" y="350651"/>
                    <a:pt x="1398623" y="309492"/>
                  </a:cubicBezTo>
                  <a:cubicBezTo>
                    <a:pt x="1380777" y="296721"/>
                    <a:pt x="1390910" y="351488"/>
                    <a:pt x="1385506" y="372123"/>
                  </a:cubicBezTo>
                  <a:cubicBezTo>
                    <a:pt x="1383986" y="377923"/>
                    <a:pt x="1402282" y="391866"/>
                    <a:pt x="1416075" y="397164"/>
                  </a:cubicBezTo>
                  <a:cubicBezTo>
                    <a:pt x="1418777" y="398168"/>
                    <a:pt x="1359271" y="398168"/>
                    <a:pt x="1359271" y="451429"/>
                  </a:cubicBezTo>
                  <a:cubicBezTo>
                    <a:pt x="1359271" y="509095"/>
                    <a:pt x="1277302" y="421759"/>
                    <a:pt x="1263172" y="405529"/>
                  </a:cubicBezTo>
                  <a:cubicBezTo>
                    <a:pt x="1257486" y="399004"/>
                    <a:pt x="1230688" y="445461"/>
                    <a:pt x="1210759" y="426388"/>
                  </a:cubicBezTo>
                  <a:cubicBezTo>
                    <a:pt x="1175855" y="393093"/>
                    <a:pt x="1183567" y="444011"/>
                    <a:pt x="1167072" y="459794"/>
                  </a:cubicBezTo>
                  <a:cubicBezTo>
                    <a:pt x="1149564" y="476525"/>
                    <a:pt x="1146974" y="416070"/>
                    <a:pt x="1132112" y="397164"/>
                  </a:cubicBezTo>
                  <a:cubicBezTo>
                    <a:pt x="1109030" y="367773"/>
                    <a:pt x="1105258" y="357901"/>
                    <a:pt x="1114659" y="322041"/>
                  </a:cubicBezTo>
                  <a:cubicBezTo>
                    <a:pt x="1121753" y="294880"/>
                    <a:pt x="1123385" y="260080"/>
                    <a:pt x="1123385" y="234369"/>
                  </a:cubicBezTo>
                  <a:cubicBezTo>
                    <a:pt x="1123385" y="211559"/>
                    <a:pt x="1105877" y="180495"/>
                    <a:pt x="1105877" y="167556"/>
                  </a:cubicBezTo>
                  <a:cubicBezTo>
                    <a:pt x="1105877" y="142571"/>
                    <a:pt x="1011410" y="115857"/>
                    <a:pt x="974817" y="121657"/>
                  </a:cubicBezTo>
                  <a:cubicBezTo>
                    <a:pt x="956464" y="124557"/>
                    <a:pt x="802716" y="174751"/>
                    <a:pt x="926795" y="79941"/>
                  </a:cubicBezTo>
                  <a:cubicBezTo>
                    <a:pt x="947794" y="63879"/>
                    <a:pt x="1006118" y="87581"/>
                    <a:pt x="1027286" y="67392"/>
                  </a:cubicBezTo>
                  <a:cubicBezTo>
                    <a:pt x="1059713" y="36384"/>
                    <a:pt x="1049129" y="28464"/>
                    <a:pt x="1005443" y="579"/>
                  </a:cubicBezTo>
                  <a:cubicBezTo>
                    <a:pt x="994971" y="-6058"/>
                    <a:pt x="820844" y="46534"/>
                    <a:pt x="782618" y="46534"/>
                  </a:cubicBezTo>
                  <a:cubicBezTo>
                    <a:pt x="704702" y="46534"/>
                    <a:pt x="665125" y="43467"/>
                    <a:pt x="655893" y="21493"/>
                  </a:cubicBezTo>
                  <a:cubicBezTo>
                    <a:pt x="643676" y="-7731"/>
                    <a:pt x="609335" y="65998"/>
                    <a:pt x="586028" y="88251"/>
                  </a:cubicBezTo>
                  <a:cubicBezTo>
                    <a:pt x="564522" y="108830"/>
                    <a:pt x="669010" y="100018"/>
                    <a:pt x="669010" y="125840"/>
                  </a:cubicBezTo>
                  <a:cubicBezTo>
                    <a:pt x="669010" y="174751"/>
                    <a:pt x="637371" y="130357"/>
                    <a:pt x="603480" y="184287"/>
                  </a:cubicBezTo>
                  <a:cubicBezTo>
                    <a:pt x="597625" y="193601"/>
                    <a:pt x="575950" y="137496"/>
                    <a:pt x="572910" y="125840"/>
                  </a:cubicBezTo>
                  <a:cubicBezTo>
                    <a:pt x="567506" y="105205"/>
                    <a:pt x="485537" y="32313"/>
                    <a:pt x="485537" y="79941"/>
                  </a:cubicBezTo>
                  <a:cubicBezTo>
                    <a:pt x="485537" y="103086"/>
                    <a:pt x="446861" y="108886"/>
                    <a:pt x="424398" y="117474"/>
                  </a:cubicBezTo>
                  <a:cubicBezTo>
                    <a:pt x="405313" y="124780"/>
                    <a:pt x="403061" y="124334"/>
                    <a:pt x="367594" y="130023"/>
                  </a:cubicBezTo>
                  <a:cubicBezTo>
                    <a:pt x="323964" y="136938"/>
                    <a:pt x="294858" y="171739"/>
                    <a:pt x="236534" y="171739"/>
                  </a:cubicBezTo>
                  <a:cubicBezTo>
                    <a:pt x="177591" y="171739"/>
                    <a:pt x="197013" y="185403"/>
                    <a:pt x="166613" y="146698"/>
                  </a:cubicBezTo>
                  <a:cubicBezTo>
                    <a:pt x="150512" y="126230"/>
                    <a:pt x="123883" y="48096"/>
                    <a:pt x="92357" y="88251"/>
                  </a:cubicBezTo>
                  <a:cubicBezTo>
                    <a:pt x="63870" y="124501"/>
                    <a:pt x="-67359" y="173356"/>
                    <a:pt x="44279" y="146698"/>
                  </a:cubicBezTo>
                  <a:cubicBezTo>
                    <a:pt x="79352" y="138333"/>
                    <a:pt x="61675" y="222044"/>
                    <a:pt x="57396" y="230187"/>
                  </a:cubicBezTo>
                  <a:cubicBezTo>
                    <a:pt x="45855" y="252272"/>
                    <a:pt x="27052" y="261362"/>
                    <a:pt x="4983" y="271959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</p:grpSp>
      <p:pic>
        <p:nvPicPr>
          <p:cNvPr id="381" name="Grafický objekt 380">
            <a:extLst>
              <a:ext uri="{FF2B5EF4-FFF2-40B4-BE49-F238E27FC236}">
                <a16:creationId xmlns:a16="http://schemas.microsoft.com/office/drawing/2014/main" id="{4E37C3DD-5253-5643-B3E4-0641B5714AA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 contrast="86000"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65347" y="140466"/>
            <a:ext cx="965814" cy="434242"/>
          </a:xfrm>
          <a:prstGeom prst="rect">
            <a:avLst/>
          </a:prstGeom>
        </p:spPr>
      </p:pic>
      <p:sp>
        <p:nvSpPr>
          <p:cNvPr id="386" name="Nadpis 1">
            <a:extLst>
              <a:ext uri="{FF2B5EF4-FFF2-40B4-BE49-F238E27FC236}">
                <a16:creationId xmlns:a16="http://schemas.microsoft.com/office/drawing/2014/main" id="{62DA511F-FDF4-6547-90C2-8E578C075B33}"/>
              </a:ext>
            </a:extLst>
          </p:cNvPr>
          <p:cNvSpPr txBox="1">
            <a:spLocks/>
          </p:cNvSpPr>
          <p:nvPr/>
        </p:nvSpPr>
        <p:spPr>
          <a:xfrm>
            <a:off x="356992" y="3946402"/>
            <a:ext cx="272267" cy="2163710"/>
          </a:xfrm>
          <a:prstGeom prst="rect">
            <a:avLst/>
          </a:prstGeom>
        </p:spPr>
        <p:txBody>
          <a:bodyPr vert="vert270" wrap="square" lIns="98694" tIns="49347" rIns="98694" bIns="49347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sk-SK" sz="900" dirty="0">
                <a:solidFill>
                  <a:srgbClr val="384A56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</a:rPr>
              <a:t> </a:t>
            </a:r>
            <a:r>
              <a:rPr lang="sk-SK" sz="1000" dirty="0">
                <a:solidFill>
                  <a:srgbClr val="384A56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</a:rPr>
              <a:t>streda 18/9/2024</a:t>
            </a:r>
            <a:endParaRPr lang="sk-SK" sz="800" b="1" dirty="0">
              <a:solidFill>
                <a:srgbClr val="384A56"/>
              </a:solidFill>
              <a:latin typeface="Courier New" panose="02070309020205020404" pitchFamily="49" charset="0"/>
              <a:ea typeface="Helvetica Neue" panose="02000503000000020004" pitchFamily="2" charset="0"/>
              <a:cs typeface="Courier New" panose="02070309020205020404" pitchFamily="49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b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</a:br>
            <a:b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</a:b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87" name="Nadpis 1">
            <a:extLst>
              <a:ext uri="{FF2B5EF4-FFF2-40B4-BE49-F238E27FC236}">
                <a16:creationId xmlns:a16="http://schemas.microsoft.com/office/drawing/2014/main" id="{AAB301CE-A1A8-F249-8B72-E26E921AC202}"/>
              </a:ext>
            </a:extLst>
          </p:cNvPr>
          <p:cNvSpPr txBox="1">
            <a:spLocks/>
          </p:cNvSpPr>
          <p:nvPr/>
        </p:nvSpPr>
        <p:spPr>
          <a:xfrm>
            <a:off x="723560" y="574708"/>
            <a:ext cx="6712435" cy="9287381"/>
          </a:xfrm>
          <a:prstGeom prst="rect">
            <a:avLst/>
          </a:prstGeom>
        </p:spPr>
        <p:txBody>
          <a:bodyPr vert="horz" wrap="square" lIns="98694" tIns="49347" rIns="98694" bIns="49347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300"/>
              </a:spcAft>
            </a:pPr>
            <a:r>
              <a:rPr lang="sk-SK" sz="1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Program*</a:t>
            </a:r>
            <a:endParaRPr lang="sk-SK" sz="9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300"/>
              </a:spcAft>
            </a:pPr>
            <a:endParaRPr lang="sk-SK" sz="1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300"/>
              </a:spcAft>
            </a:pPr>
            <a:r>
              <a:rPr lang="sk-SK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I. blok: Odmeňovanie členov orgánov a plnenie spoločnosti v prospech členov orgánov</a:t>
            </a:r>
            <a:endParaRPr lang="sk-SK" sz="1400" b="1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900"/>
              </a:spcAft>
              <a:tabLst>
                <a:tab pos="973138" algn="l"/>
              </a:tabLst>
            </a:pPr>
            <a:r>
              <a:rPr lang="sk-SK" sz="1200" dirty="0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Moderuje: doc. JUDr. Lucia </a:t>
            </a:r>
            <a:r>
              <a:rPr lang="sk-SK" sz="1200" dirty="0" err="1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Žitňanská</a:t>
            </a:r>
            <a:r>
              <a:rPr lang="sk-SK" sz="1200" dirty="0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, PhD.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/>
              <a:t>8:00 – 9:00	Registrácia účastníkov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9:00	</a:t>
            </a:r>
            <a:r>
              <a:rPr lang="sk-SK" sz="1200" dirty="0"/>
              <a:t>Otvorenie konferencie a úvodné slovo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9:00 – 9:20 </a:t>
            </a:r>
            <a:r>
              <a:rPr lang="sk-SK" sz="12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	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Základné rozdelenie pôsobnosti rozhodovania o odmene za výkon funkcie a mechanizmy na kontrolu plnení spoločnosti členom orgánov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Klára </a:t>
            </a:r>
            <a:r>
              <a:rPr lang="sk-SK" sz="1200" dirty="0" err="1"/>
              <a:t>Hurychová</a:t>
            </a:r>
            <a:r>
              <a:rPr lang="sk-SK" sz="1200" dirty="0"/>
              <a:t>, </a:t>
            </a:r>
            <a:r>
              <a:rPr lang="sk-SK" sz="1200" dirty="0" err="1"/>
              <a:t>Ph.D</a:t>
            </a:r>
            <a:r>
              <a:rPr lang="sk-SK" sz="1200" dirty="0"/>
              <a:t>. (Univerzita Karlova, Praha, ČR)</a:t>
            </a: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9:20 – 9:40    </a:t>
            </a:r>
            <a:r>
              <a:rPr lang="sk-SK" sz="12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	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Súbežné právne vzťahy medzi členom orgánu a spoločnosťou, prípadne tretími osobami z pohľadu súbežných nárokov na odmenu, kumulatívne odmeny 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Andrej Majerník (advokát, SR)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/>
              <a:t> </a:t>
            </a: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9:40 – 10:00 </a:t>
            </a:r>
            <a:r>
              <a:rPr lang="sk-SK" sz="12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	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Odmeňovanie tretími osobami, odmeňovanie v koncerne, skryté odmeny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Doc. JUDr. Bohumil </a:t>
            </a:r>
            <a:r>
              <a:rPr lang="sk-SK" sz="1200" dirty="0" err="1"/>
              <a:t>Havel</a:t>
            </a:r>
            <a:r>
              <a:rPr lang="sk-SK" sz="1200" dirty="0"/>
              <a:t>, </a:t>
            </a:r>
            <a:r>
              <a:rPr lang="sk-SK" sz="1200" dirty="0" err="1"/>
              <a:t>Ph.D</a:t>
            </a:r>
            <a:r>
              <a:rPr lang="sk-SK" sz="1200" dirty="0"/>
              <a:t>. (Ústav státu a práva AV ČR, Univerzita Karlova, Praha, ČR)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10:00 – 10:40 </a:t>
            </a:r>
            <a:r>
              <a:rPr lang="sk-SK" sz="12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	</a:t>
            </a: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Diskusia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10:40 – 11:00 </a:t>
            </a:r>
            <a:r>
              <a:rPr lang="sk-SK" sz="12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	</a:t>
            </a: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Prestávka prestávka (</a:t>
            </a:r>
            <a:r>
              <a:rPr lang="sk-SK" sz="12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coffee</a:t>
            </a: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break)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11:00 – 11:20 </a:t>
            </a:r>
            <a:r>
              <a:rPr lang="sk-SK" sz="12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	</a:t>
            </a:r>
            <a:r>
              <a:rPr lang="sk-SK" sz="1200" dirty="0"/>
              <a:t>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Publicita odmeňovania, povinné zverejňovanie zmluvy o výkone funkcie a odmeny členov orgánov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Prof. JUDr. Mária </a:t>
            </a:r>
            <a:r>
              <a:rPr lang="sk-SK" sz="1200" dirty="0" err="1"/>
              <a:t>Patakyová</a:t>
            </a:r>
            <a:r>
              <a:rPr lang="sk-SK" sz="1200" dirty="0"/>
              <a:t>, PhD., JUDr. Barbora Grambličková, PhD., LL.M. (Univerzita Komenského v Bratislave, SR)</a:t>
            </a: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11:20 – 11:40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Motivačné funkcie odmeny a jej modifikácie pre prípad hroziaceho úpadku, úpadku a likvidácie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Lucie </a:t>
            </a:r>
            <a:r>
              <a:rPr lang="sk-SK" sz="1200" dirty="0" err="1"/>
              <a:t>Josková</a:t>
            </a:r>
            <a:r>
              <a:rPr lang="sk-SK" sz="1200" dirty="0"/>
              <a:t>, </a:t>
            </a:r>
            <a:r>
              <a:rPr lang="sk-SK" sz="1200" dirty="0" err="1"/>
              <a:t>Ph.D</a:t>
            </a:r>
            <a:r>
              <a:rPr lang="sk-SK" sz="1200" dirty="0"/>
              <a:t>. (Univerzita Karlova, Praha, ČR)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11:40 – 12:00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Odporovateľnosť vyplácania odmien členom orgánu obchodnej spoločnosti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Dominika </a:t>
            </a:r>
            <a:r>
              <a:rPr lang="sk-SK" sz="1200" dirty="0" err="1"/>
              <a:t>Cukerová</a:t>
            </a:r>
            <a:r>
              <a:rPr lang="sk-SK" sz="1200" dirty="0"/>
              <a:t>, PhD., doc. JUDr. Ing. Jaroslav Dolný, PhD. (Univerzita Pavla Jozefa Šafárika v Košiciach, SR)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12:00 – 12:30 </a:t>
            </a:r>
            <a:r>
              <a:rPr lang="sk-SK" sz="12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	</a:t>
            </a: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Diskusia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12:30 – 13:30 </a:t>
            </a:r>
            <a:r>
              <a:rPr lang="sk-SK" sz="12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	Obed</a:t>
            </a:r>
            <a:endParaRPr lang="sk-SK" sz="12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endParaRPr lang="sk-SK" sz="12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300"/>
              </a:spcAft>
            </a:pPr>
            <a:r>
              <a:rPr lang="sk-SK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II. blok: Odmeňovanie na základe zmluvy o výkone funkcie a mimo nej</a:t>
            </a:r>
            <a:endParaRPr lang="sk-SK" sz="1400" b="1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Moderuje: doc. JUDr. Bohumil </a:t>
            </a:r>
            <a:r>
              <a:rPr lang="sk-SK" sz="1200" dirty="0" err="1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Havel</a:t>
            </a:r>
            <a:r>
              <a:rPr lang="sk-SK" sz="1200" dirty="0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, </a:t>
            </a:r>
            <a:r>
              <a:rPr lang="sk-SK" sz="1200" dirty="0" err="1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Ph.D</a:t>
            </a:r>
            <a:r>
              <a:rPr lang="sk-SK" sz="1200" dirty="0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.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13:30 – 13:50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</a:t>
            </a:r>
            <a:r>
              <a:rPr lang="pl-PL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Spôsob určenia odmeny konateľa a jej judikatórne limity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Andrea Moravčíková, PhD. (Najvyšší súd SR) 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13:50 – 14:10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Odmeňovanie pri absencii dohody o odplate: určenie obvyklej odmeny (zohľadňovanie skutočného výkonu, kvality,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benchmarking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procesné otázky - dokazovanie)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Žofia Mrázová, PhD., MCL (Univerzita Pavla Jozefa Šafárika v Košiciach, SR)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14:10 – 14:30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Odmeňovanie mimo zmluvy o výkone funkcie: odmeňovanie stanovami a uzneseniami valného zhromaždenia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Radovan </a:t>
            </a:r>
            <a:r>
              <a:rPr lang="sk-SK" sz="1200" dirty="0" err="1"/>
              <a:t>Pala</a:t>
            </a:r>
            <a:r>
              <a:rPr lang="sk-SK" sz="1200" dirty="0"/>
              <a:t>, PhD., LL.M. (advokát, SR) 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14:30 – 15:00 	Diskusia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15:00 – 15:20 	Prestávka (</a:t>
            </a:r>
            <a:r>
              <a:rPr lang="sk-SK" sz="12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coffee</a:t>
            </a: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break)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endParaRPr lang="sk-SK" sz="12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300"/>
              </a:spcAft>
            </a:pPr>
            <a:endParaRPr lang="sk-SK" sz="1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</a:pPr>
            <a:endParaRPr lang="sk-SK" sz="5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</a:pPr>
            <a:br>
              <a:rPr lang="sk-SK" sz="9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</a:br>
            <a:br>
              <a:rPr lang="sk-SK" sz="9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</a:br>
            <a:endParaRPr lang="sk-SK" sz="9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DC049E84-ED31-C1A5-E87C-D84DC3FF3F5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 contrast="86000"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40563" y="190807"/>
            <a:ext cx="965814" cy="43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7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afický objekt 1">
            <a:extLst>
              <a:ext uri="{FF2B5EF4-FFF2-40B4-BE49-F238E27FC236}">
                <a16:creationId xmlns:a16="http://schemas.microsoft.com/office/drawing/2014/main" id="{29B7245B-D567-2948-977F-C01F9FDBB872}"/>
              </a:ext>
            </a:extLst>
          </p:cNvPr>
          <p:cNvGrpSpPr/>
          <p:nvPr/>
        </p:nvGrpSpPr>
        <p:grpSpPr>
          <a:xfrm>
            <a:off x="4119178" y="739709"/>
            <a:ext cx="3552166" cy="1996304"/>
            <a:chOff x="1922043" y="6291168"/>
            <a:chExt cx="5922477" cy="4149331"/>
          </a:xfrm>
        </p:grpSpPr>
        <p:sp>
          <p:nvSpPr>
            <p:cNvPr id="35" name="Voľný tvar 34">
              <a:extLst>
                <a:ext uri="{FF2B5EF4-FFF2-40B4-BE49-F238E27FC236}">
                  <a16:creationId xmlns:a16="http://schemas.microsoft.com/office/drawing/2014/main" id="{5A7E6D53-2250-784F-AA3A-836FE21BA8D0}"/>
                </a:ext>
              </a:extLst>
            </p:cNvPr>
            <p:cNvSpPr/>
            <p:nvPr/>
          </p:nvSpPr>
          <p:spPr>
            <a:xfrm>
              <a:off x="4535420" y="7591682"/>
              <a:ext cx="827570" cy="22308"/>
            </a:xfrm>
            <a:custGeom>
              <a:avLst/>
              <a:gdLst>
                <a:gd name="connsiteX0" fmla="*/ 0 w 827570"/>
                <a:gd name="connsiteY0" fmla="*/ 11823 h 22308"/>
                <a:gd name="connsiteX1" fmla="*/ 105051 w 827570"/>
                <a:gd name="connsiteY1" fmla="*/ 23647 h 22308"/>
                <a:gd name="connsiteX2" fmla="*/ 457190 w 827570"/>
                <a:gd name="connsiteY2" fmla="*/ 20691 h 22308"/>
                <a:gd name="connsiteX3" fmla="*/ 756861 w 827570"/>
                <a:gd name="connsiteY3" fmla="*/ 17735 h 22308"/>
                <a:gd name="connsiteX4" fmla="*/ 831005 w 827570"/>
                <a:gd name="connsiteY4" fmla="*/ 0 h 22308"/>
                <a:gd name="connsiteX5" fmla="*/ 831005 w 827570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7570" h="22308">
                  <a:moveTo>
                    <a:pt x="0" y="11823"/>
                  </a:moveTo>
                  <a:lnTo>
                    <a:pt x="105051" y="23647"/>
                  </a:lnTo>
                  <a:lnTo>
                    <a:pt x="457190" y="20691"/>
                  </a:lnTo>
                  <a:lnTo>
                    <a:pt x="756861" y="17735"/>
                  </a:lnTo>
                  <a:lnTo>
                    <a:pt x="831005" y="0"/>
                  </a:lnTo>
                  <a:lnTo>
                    <a:pt x="831005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" name="Voľný tvar 35">
              <a:extLst>
                <a:ext uri="{FF2B5EF4-FFF2-40B4-BE49-F238E27FC236}">
                  <a16:creationId xmlns:a16="http://schemas.microsoft.com/office/drawing/2014/main" id="{449CBDF9-B462-EC4C-98AF-57FB888833A8}"/>
                </a:ext>
              </a:extLst>
            </p:cNvPr>
            <p:cNvSpPr/>
            <p:nvPr/>
          </p:nvSpPr>
          <p:spPr>
            <a:xfrm>
              <a:off x="4689900" y="7293588"/>
              <a:ext cx="33778" cy="223082"/>
            </a:xfrm>
            <a:custGeom>
              <a:avLst/>
              <a:gdLst>
                <a:gd name="connsiteX0" fmla="*/ 0 w 33778"/>
                <a:gd name="connsiteY0" fmla="*/ 227265 h 223082"/>
                <a:gd name="connsiteX1" fmla="*/ 3040 w 33778"/>
                <a:gd name="connsiteY1" fmla="*/ 29503 h 223082"/>
                <a:gd name="connsiteX2" fmla="*/ 21618 w 33778"/>
                <a:gd name="connsiteY2" fmla="*/ 0 h 223082"/>
                <a:gd name="connsiteX3" fmla="*/ 37044 w 33778"/>
                <a:gd name="connsiteY3" fmla="*/ 26547 h 223082"/>
                <a:gd name="connsiteX4" fmla="*/ 37044 w 33778"/>
                <a:gd name="connsiteY4" fmla="*/ 188895 h 223082"/>
                <a:gd name="connsiteX5" fmla="*/ 0 w 33778"/>
                <a:gd name="connsiteY5" fmla="*/ 227265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778" h="223082">
                  <a:moveTo>
                    <a:pt x="0" y="227265"/>
                  </a:moveTo>
                  <a:cubicBezTo>
                    <a:pt x="4504" y="198264"/>
                    <a:pt x="6699" y="144725"/>
                    <a:pt x="3040" y="29503"/>
                  </a:cubicBezTo>
                  <a:lnTo>
                    <a:pt x="21618" y="0"/>
                  </a:lnTo>
                  <a:lnTo>
                    <a:pt x="37044" y="26547"/>
                  </a:lnTo>
                  <a:cubicBezTo>
                    <a:pt x="31864" y="85608"/>
                    <a:pt x="34116" y="137586"/>
                    <a:pt x="37044" y="188895"/>
                  </a:cubicBezTo>
                  <a:lnTo>
                    <a:pt x="0" y="22726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" name="Voľný tvar 36">
              <a:extLst>
                <a:ext uri="{FF2B5EF4-FFF2-40B4-BE49-F238E27FC236}">
                  <a16:creationId xmlns:a16="http://schemas.microsoft.com/office/drawing/2014/main" id="{7E4A1857-703A-A748-8D42-7C33AB6B797F}"/>
                </a:ext>
              </a:extLst>
            </p:cNvPr>
            <p:cNvSpPr/>
            <p:nvPr/>
          </p:nvSpPr>
          <p:spPr>
            <a:xfrm>
              <a:off x="5156323" y="7199113"/>
              <a:ext cx="22519" cy="228659"/>
            </a:xfrm>
            <a:custGeom>
              <a:avLst/>
              <a:gdLst>
                <a:gd name="connsiteX0" fmla="*/ 27811 w 22518"/>
                <a:gd name="connsiteY0" fmla="*/ 230221 h 228659"/>
                <a:gd name="connsiteX1" fmla="*/ 0 w 22518"/>
                <a:gd name="connsiteY1" fmla="*/ 185939 h 228659"/>
                <a:gd name="connsiteX2" fmla="*/ 0 w 22518"/>
                <a:gd name="connsiteY2" fmla="*/ 20691 h 228659"/>
                <a:gd name="connsiteX3" fmla="*/ 18578 w 22518"/>
                <a:gd name="connsiteY3" fmla="*/ 0 h 228659"/>
                <a:gd name="connsiteX4" fmla="*/ 27811 w 22518"/>
                <a:gd name="connsiteY4" fmla="*/ 20691 h 228659"/>
                <a:gd name="connsiteX5" fmla="*/ 27811 w 22518"/>
                <a:gd name="connsiteY5" fmla="*/ 230221 h 228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518" h="228659">
                  <a:moveTo>
                    <a:pt x="27811" y="230221"/>
                  </a:moveTo>
                  <a:lnTo>
                    <a:pt x="0" y="185939"/>
                  </a:lnTo>
                  <a:lnTo>
                    <a:pt x="0" y="20691"/>
                  </a:lnTo>
                  <a:lnTo>
                    <a:pt x="18578" y="0"/>
                  </a:lnTo>
                  <a:lnTo>
                    <a:pt x="27811" y="20691"/>
                  </a:lnTo>
                  <a:cubicBezTo>
                    <a:pt x="22575" y="85552"/>
                    <a:pt x="24940" y="157663"/>
                    <a:pt x="27811" y="230221"/>
                  </a:cubicBez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8" name="Voľný tvar 37">
              <a:extLst>
                <a:ext uri="{FF2B5EF4-FFF2-40B4-BE49-F238E27FC236}">
                  <a16:creationId xmlns:a16="http://schemas.microsoft.com/office/drawing/2014/main" id="{235D104F-3B4D-C647-8BC9-0D5FFD15F7A0}"/>
                </a:ext>
              </a:extLst>
            </p:cNvPr>
            <p:cNvSpPr/>
            <p:nvPr/>
          </p:nvSpPr>
          <p:spPr>
            <a:xfrm>
              <a:off x="4646608" y="6841958"/>
              <a:ext cx="275857" cy="769634"/>
            </a:xfrm>
            <a:custGeom>
              <a:avLst/>
              <a:gdLst>
                <a:gd name="connsiteX0" fmla="*/ 0 w 275856"/>
                <a:gd name="connsiteY0" fmla="*/ 770415 h 769633"/>
                <a:gd name="connsiteX1" fmla="*/ 108147 w 275856"/>
                <a:gd name="connsiteY1" fmla="*/ 631658 h 769633"/>
                <a:gd name="connsiteX2" fmla="*/ 281149 w 275856"/>
                <a:gd name="connsiteY2" fmla="*/ 0 h 769633"/>
                <a:gd name="connsiteX3" fmla="*/ 80336 w 275856"/>
                <a:gd name="connsiteY3" fmla="*/ 487044 h 76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856" h="769633">
                  <a:moveTo>
                    <a:pt x="0" y="770415"/>
                  </a:moveTo>
                  <a:cubicBezTo>
                    <a:pt x="39464" y="737231"/>
                    <a:pt x="76846" y="696128"/>
                    <a:pt x="108147" y="631658"/>
                  </a:cubicBezTo>
                  <a:lnTo>
                    <a:pt x="281149" y="0"/>
                  </a:lnTo>
                  <a:lnTo>
                    <a:pt x="80336" y="48704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9" name="Voľný tvar 38">
              <a:extLst>
                <a:ext uri="{FF2B5EF4-FFF2-40B4-BE49-F238E27FC236}">
                  <a16:creationId xmlns:a16="http://schemas.microsoft.com/office/drawing/2014/main" id="{C41DC97E-C84F-144B-A151-49DF1CB8F526}"/>
                </a:ext>
              </a:extLst>
            </p:cNvPr>
            <p:cNvSpPr/>
            <p:nvPr/>
          </p:nvSpPr>
          <p:spPr>
            <a:xfrm>
              <a:off x="4532324" y="7411655"/>
              <a:ext cx="152003" cy="184043"/>
            </a:xfrm>
            <a:custGeom>
              <a:avLst/>
              <a:gdLst>
                <a:gd name="connsiteX0" fmla="*/ 157576 w 152002"/>
                <a:gd name="connsiteY0" fmla="*/ 0 h 184042"/>
                <a:gd name="connsiteX1" fmla="*/ 86529 w 152002"/>
                <a:gd name="connsiteY1" fmla="*/ 106243 h 184042"/>
                <a:gd name="connsiteX2" fmla="*/ 0 w 152002"/>
                <a:gd name="connsiteY2" fmla="*/ 188895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002" h="184042">
                  <a:moveTo>
                    <a:pt x="157576" y="0"/>
                  </a:moveTo>
                  <a:cubicBezTo>
                    <a:pt x="146767" y="43613"/>
                    <a:pt x="121996" y="78358"/>
                    <a:pt x="86529" y="106243"/>
                  </a:cubicBezTo>
                  <a:cubicBezTo>
                    <a:pt x="62265" y="146955"/>
                    <a:pt x="32483" y="171718"/>
                    <a:pt x="0" y="188895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0" name="Voľný tvar 39">
              <a:extLst>
                <a:ext uri="{FF2B5EF4-FFF2-40B4-BE49-F238E27FC236}">
                  <a16:creationId xmlns:a16="http://schemas.microsoft.com/office/drawing/2014/main" id="{2E5E5C77-A173-3744-A39A-A978CCE4CB50}"/>
                </a:ext>
              </a:extLst>
            </p:cNvPr>
            <p:cNvSpPr/>
            <p:nvPr/>
          </p:nvSpPr>
          <p:spPr>
            <a:xfrm>
              <a:off x="4927757" y="6847870"/>
              <a:ext cx="78816" cy="764057"/>
            </a:xfrm>
            <a:custGeom>
              <a:avLst/>
              <a:gdLst>
                <a:gd name="connsiteX0" fmla="*/ 83376 w 78816"/>
                <a:gd name="connsiteY0" fmla="*/ 764503 h 764056"/>
                <a:gd name="connsiteX1" fmla="*/ 46333 w 78816"/>
                <a:gd name="connsiteY1" fmla="*/ 608067 h 764056"/>
                <a:gd name="connsiteX2" fmla="*/ 0 w 78816"/>
                <a:gd name="connsiteY2" fmla="*/ 0 h 76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816" h="764056">
                  <a:moveTo>
                    <a:pt x="83376" y="764503"/>
                  </a:moveTo>
                  <a:cubicBezTo>
                    <a:pt x="61252" y="730985"/>
                    <a:pt x="52075" y="672760"/>
                    <a:pt x="46333" y="608067"/>
                  </a:cubicBez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1" name="Voľný tvar 40">
              <a:extLst>
                <a:ext uri="{FF2B5EF4-FFF2-40B4-BE49-F238E27FC236}">
                  <a16:creationId xmlns:a16="http://schemas.microsoft.com/office/drawing/2014/main" id="{C5858E9D-AD21-DD48-AF8F-858E83FD7FC9}"/>
                </a:ext>
              </a:extLst>
            </p:cNvPr>
            <p:cNvSpPr/>
            <p:nvPr/>
          </p:nvSpPr>
          <p:spPr>
            <a:xfrm>
              <a:off x="4940086" y="6844914"/>
              <a:ext cx="343414" cy="764057"/>
            </a:xfrm>
            <a:custGeom>
              <a:avLst/>
              <a:gdLst>
                <a:gd name="connsiteX0" fmla="*/ 346003 w 343413"/>
                <a:gd name="connsiteY0" fmla="*/ 764503 h 764056"/>
                <a:gd name="connsiteX1" fmla="*/ 262570 w 343413"/>
                <a:gd name="connsiteY1" fmla="*/ 675939 h 764056"/>
                <a:gd name="connsiteX2" fmla="*/ 210101 w 343413"/>
                <a:gd name="connsiteY2" fmla="*/ 581464 h 764056"/>
                <a:gd name="connsiteX3" fmla="*/ 0 w 343413"/>
                <a:gd name="connsiteY3" fmla="*/ 0 h 764056"/>
                <a:gd name="connsiteX4" fmla="*/ 219334 w 343413"/>
                <a:gd name="connsiteY4" fmla="*/ 451630 h 76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413" h="764056">
                  <a:moveTo>
                    <a:pt x="346003" y="764503"/>
                  </a:moveTo>
                  <a:lnTo>
                    <a:pt x="262570" y="675939"/>
                  </a:lnTo>
                  <a:lnTo>
                    <a:pt x="210101" y="581464"/>
                  </a:lnTo>
                  <a:cubicBezTo>
                    <a:pt x="210101" y="581464"/>
                    <a:pt x="210101" y="575608"/>
                    <a:pt x="0" y="0"/>
                  </a:cubicBezTo>
                  <a:lnTo>
                    <a:pt x="219334" y="4516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2" name="Voľný tvar 41">
              <a:extLst>
                <a:ext uri="{FF2B5EF4-FFF2-40B4-BE49-F238E27FC236}">
                  <a16:creationId xmlns:a16="http://schemas.microsoft.com/office/drawing/2014/main" id="{0EDCB4C2-DCFE-B649-9C04-887EEF0F876F}"/>
                </a:ext>
              </a:extLst>
            </p:cNvPr>
            <p:cNvSpPr/>
            <p:nvPr/>
          </p:nvSpPr>
          <p:spPr>
            <a:xfrm>
              <a:off x="5181038" y="7329003"/>
              <a:ext cx="180151" cy="256545"/>
            </a:xfrm>
            <a:custGeom>
              <a:avLst/>
              <a:gdLst>
                <a:gd name="connsiteX0" fmla="*/ 0 w 180151"/>
                <a:gd name="connsiteY0" fmla="*/ 0 h 256544"/>
                <a:gd name="connsiteX1" fmla="*/ 77240 w 180151"/>
                <a:gd name="connsiteY1" fmla="*/ 138701 h 256544"/>
                <a:gd name="connsiteX2" fmla="*/ 182291 w 180151"/>
                <a:gd name="connsiteY2" fmla="*/ 259724 h 256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151" h="256544">
                  <a:moveTo>
                    <a:pt x="0" y="0"/>
                  </a:moveTo>
                  <a:lnTo>
                    <a:pt x="77240" y="138701"/>
                  </a:lnTo>
                  <a:cubicBezTo>
                    <a:pt x="106627" y="189843"/>
                    <a:pt x="145022" y="223752"/>
                    <a:pt x="182291" y="259724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3" name="Voľný tvar 42">
              <a:extLst>
                <a:ext uri="{FF2B5EF4-FFF2-40B4-BE49-F238E27FC236}">
                  <a16:creationId xmlns:a16="http://schemas.microsoft.com/office/drawing/2014/main" id="{87A21DDA-8364-324E-95D1-9F527A3EF3A2}"/>
                </a:ext>
              </a:extLst>
            </p:cNvPr>
            <p:cNvSpPr/>
            <p:nvPr/>
          </p:nvSpPr>
          <p:spPr>
            <a:xfrm>
              <a:off x="4970993" y="7024997"/>
              <a:ext cx="56297" cy="66925"/>
            </a:xfrm>
            <a:custGeom>
              <a:avLst/>
              <a:gdLst>
                <a:gd name="connsiteX0" fmla="*/ 0 w 56297"/>
                <a:gd name="connsiteY0" fmla="*/ 64917 h 66924"/>
                <a:gd name="connsiteX1" fmla="*/ 61758 w 56297"/>
                <a:gd name="connsiteY1" fmla="*/ 67873 h 66924"/>
                <a:gd name="connsiteX2" fmla="*/ 15425 w 56297"/>
                <a:gd name="connsiteY2" fmla="*/ 0 h 66924"/>
                <a:gd name="connsiteX3" fmla="*/ 0 w 56297"/>
                <a:gd name="connsiteY3" fmla="*/ 64917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7" h="66924">
                  <a:moveTo>
                    <a:pt x="0" y="64917"/>
                  </a:moveTo>
                  <a:lnTo>
                    <a:pt x="61758" y="67873"/>
                  </a:lnTo>
                  <a:lnTo>
                    <a:pt x="15425" y="0"/>
                  </a:lnTo>
                  <a:lnTo>
                    <a:pt x="0" y="64917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4" name="Voľný tvar 43">
              <a:extLst>
                <a:ext uri="{FF2B5EF4-FFF2-40B4-BE49-F238E27FC236}">
                  <a16:creationId xmlns:a16="http://schemas.microsoft.com/office/drawing/2014/main" id="{229E4BDD-C27A-5247-98FD-DE3744D89362}"/>
                </a:ext>
              </a:extLst>
            </p:cNvPr>
            <p:cNvSpPr/>
            <p:nvPr/>
          </p:nvSpPr>
          <p:spPr>
            <a:xfrm>
              <a:off x="4980282" y="7090639"/>
              <a:ext cx="39408" cy="22308"/>
            </a:xfrm>
            <a:custGeom>
              <a:avLst/>
              <a:gdLst>
                <a:gd name="connsiteX0" fmla="*/ 0 w 39408"/>
                <a:gd name="connsiteY0" fmla="*/ 2231 h 22308"/>
                <a:gd name="connsiteX1" fmla="*/ 0 w 39408"/>
                <a:gd name="connsiteY1" fmla="*/ 21416 h 22308"/>
                <a:gd name="connsiteX2" fmla="*/ 43236 w 39408"/>
                <a:gd name="connsiteY2" fmla="*/ 22866 h 22308"/>
                <a:gd name="connsiteX3" fmla="*/ 43236 w 39408"/>
                <a:gd name="connsiteY3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22308">
                  <a:moveTo>
                    <a:pt x="0" y="2231"/>
                  </a:moveTo>
                  <a:lnTo>
                    <a:pt x="0" y="21416"/>
                  </a:lnTo>
                  <a:lnTo>
                    <a:pt x="43236" y="22866"/>
                  </a:lnTo>
                  <a:lnTo>
                    <a:pt x="4323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5" name="Voľný tvar 44">
              <a:extLst>
                <a:ext uri="{FF2B5EF4-FFF2-40B4-BE49-F238E27FC236}">
                  <a16:creationId xmlns:a16="http://schemas.microsoft.com/office/drawing/2014/main" id="{61FC0AC6-B68E-294F-8677-85917100F228}"/>
                </a:ext>
              </a:extLst>
            </p:cNvPr>
            <p:cNvSpPr/>
            <p:nvPr/>
          </p:nvSpPr>
          <p:spPr>
            <a:xfrm>
              <a:off x="4819609" y="7045632"/>
              <a:ext cx="39408" cy="44616"/>
            </a:xfrm>
            <a:custGeom>
              <a:avLst/>
              <a:gdLst>
                <a:gd name="connsiteX0" fmla="*/ 0 w 39408"/>
                <a:gd name="connsiteY0" fmla="*/ 47238 h 44616"/>
                <a:gd name="connsiteX1" fmla="*/ 40196 w 39408"/>
                <a:gd name="connsiteY1" fmla="*/ 47238 h 44616"/>
                <a:gd name="connsiteX2" fmla="*/ 43236 w 39408"/>
                <a:gd name="connsiteY2" fmla="*/ 0 h 44616"/>
                <a:gd name="connsiteX3" fmla="*/ 0 w 39408"/>
                <a:gd name="connsiteY3" fmla="*/ 47238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44616">
                  <a:moveTo>
                    <a:pt x="0" y="47238"/>
                  </a:moveTo>
                  <a:lnTo>
                    <a:pt x="40196" y="47238"/>
                  </a:lnTo>
                  <a:lnTo>
                    <a:pt x="43236" y="0"/>
                  </a:lnTo>
                  <a:lnTo>
                    <a:pt x="0" y="4723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6" name="Voľný tvar 45">
              <a:extLst>
                <a:ext uri="{FF2B5EF4-FFF2-40B4-BE49-F238E27FC236}">
                  <a16:creationId xmlns:a16="http://schemas.microsoft.com/office/drawing/2014/main" id="{3BFC1D86-2052-3A42-B704-8C25B7BB2F9E}"/>
                </a:ext>
              </a:extLst>
            </p:cNvPr>
            <p:cNvSpPr/>
            <p:nvPr/>
          </p:nvSpPr>
          <p:spPr>
            <a:xfrm>
              <a:off x="4831995" y="7094320"/>
              <a:ext cx="16889" cy="16731"/>
            </a:xfrm>
            <a:custGeom>
              <a:avLst/>
              <a:gdLst>
                <a:gd name="connsiteX0" fmla="*/ 732 w 16889"/>
                <a:gd name="connsiteY0" fmla="*/ 0 h 16731"/>
                <a:gd name="connsiteX1" fmla="*/ 0 w 16889"/>
                <a:gd name="connsiteY1" fmla="*/ 19185 h 16731"/>
                <a:gd name="connsiteX2" fmla="*/ 17733 w 16889"/>
                <a:gd name="connsiteY2" fmla="*/ 1918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89" h="16731">
                  <a:moveTo>
                    <a:pt x="732" y="0"/>
                  </a:moveTo>
                  <a:lnTo>
                    <a:pt x="0" y="19185"/>
                  </a:lnTo>
                  <a:lnTo>
                    <a:pt x="17733" y="1918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7" name="Voľný tvar 46">
              <a:extLst>
                <a:ext uri="{FF2B5EF4-FFF2-40B4-BE49-F238E27FC236}">
                  <a16:creationId xmlns:a16="http://schemas.microsoft.com/office/drawing/2014/main" id="{EFEDE3A1-2032-6F4D-A9AA-50B1059625BE}"/>
                </a:ext>
              </a:extLst>
            </p:cNvPr>
            <p:cNvSpPr/>
            <p:nvPr/>
          </p:nvSpPr>
          <p:spPr>
            <a:xfrm>
              <a:off x="4918467" y="6623544"/>
              <a:ext cx="16889" cy="145004"/>
            </a:xfrm>
            <a:custGeom>
              <a:avLst/>
              <a:gdLst>
                <a:gd name="connsiteX0" fmla="*/ 9289 w 16889"/>
                <a:gd name="connsiteY0" fmla="*/ 0 h 145003"/>
                <a:gd name="connsiteX1" fmla="*/ 9289 w 16889"/>
                <a:gd name="connsiteY1" fmla="*/ 112166 h 145003"/>
                <a:gd name="connsiteX2" fmla="*/ 0 w 16889"/>
                <a:gd name="connsiteY2" fmla="*/ 144630 h 145003"/>
                <a:gd name="connsiteX3" fmla="*/ 22406 w 16889"/>
                <a:gd name="connsiteY3" fmla="*/ 145372 h 145003"/>
                <a:gd name="connsiteX4" fmla="*/ 10809 w 16889"/>
                <a:gd name="connsiteY4" fmla="*/ 111424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89" h="145003">
                  <a:moveTo>
                    <a:pt x="9289" y="0"/>
                  </a:moveTo>
                  <a:lnTo>
                    <a:pt x="9289" y="112166"/>
                  </a:lnTo>
                  <a:lnTo>
                    <a:pt x="0" y="144630"/>
                  </a:lnTo>
                  <a:lnTo>
                    <a:pt x="22406" y="145372"/>
                  </a:lnTo>
                  <a:lnTo>
                    <a:pt x="10809" y="1114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8" name="Voľný tvar 47">
              <a:extLst>
                <a:ext uri="{FF2B5EF4-FFF2-40B4-BE49-F238E27FC236}">
                  <a16:creationId xmlns:a16="http://schemas.microsoft.com/office/drawing/2014/main" id="{08CA6802-9431-3341-897A-057D9465C754}"/>
                </a:ext>
              </a:extLst>
            </p:cNvPr>
            <p:cNvSpPr/>
            <p:nvPr/>
          </p:nvSpPr>
          <p:spPr>
            <a:xfrm>
              <a:off x="4921155" y="6770020"/>
              <a:ext cx="11259" cy="72502"/>
            </a:xfrm>
            <a:custGeom>
              <a:avLst/>
              <a:gdLst>
                <a:gd name="connsiteX0" fmla="*/ 409 w 11259"/>
                <a:gd name="connsiteY0" fmla="*/ 368 h 72501"/>
                <a:gd name="connsiteX1" fmla="*/ 409 w 11259"/>
                <a:gd name="connsiteY1" fmla="*/ 73422 h 72501"/>
                <a:gd name="connsiteX2" fmla="*/ 14315 w 11259"/>
                <a:gd name="connsiteY2" fmla="*/ 71208 h 72501"/>
                <a:gd name="connsiteX3" fmla="*/ 15102 w 11259"/>
                <a:gd name="connsiteY3" fmla="*/ 0 h 72501"/>
                <a:gd name="connsiteX4" fmla="*/ 409 w 11259"/>
                <a:gd name="connsiteY4" fmla="*/ 368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9" h="72501">
                  <a:moveTo>
                    <a:pt x="409" y="368"/>
                  </a:moveTo>
                  <a:cubicBezTo>
                    <a:pt x="-1843" y="8170"/>
                    <a:pt x="6208" y="84877"/>
                    <a:pt x="409" y="73422"/>
                  </a:cubicBezTo>
                  <a:cubicBezTo>
                    <a:pt x="409" y="73422"/>
                    <a:pt x="14258" y="77030"/>
                    <a:pt x="14315" y="71208"/>
                  </a:cubicBezTo>
                  <a:lnTo>
                    <a:pt x="15102" y="0"/>
                  </a:lnTo>
                  <a:lnTo>
                    <a:pt x="409" y="36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49" name="Voľný tvar 48">
              <a:extLst>
                <a:ext uri="{FF2B5EF4-FFF2-40B4-BE49-F238E27FC236}">
                  <a16:creationId xmlns:a16="http://schemas.microsoft.com/office/drawing/2014/main" id="{8EA96FD6-3E6E-1E43-B139-CE26F99D4B6B}"/>
                </a:ext>
              </a:extLst>
            </p:cNvPr>
            <p:cNvSpPr/>
            <p:nvPr/>
          </p:nvSpPr>
          <p:spPr>
            <a:xfrm>
              <a:off x="4572464" y="7703837"/>
              <a:ext cx="737495" cy="55771"/>
            </a:xfrm>
            <a:custGeom>
              <a:avLst/>
              <a:gdLst>
                <a:gd name="connsiteX0" fmla="*/ 0 w 737494"/>
                <a:gd name="connsiteY0" fmla="*/ 17735 h 55770"/>
                <a:gd name="connsiteX1" fmla="*/ 0 w 737494"/>
                <a:gd name="connsiteY1" fmla="*/ 41326 h 55770"/>
                <a:gd name="connsiteX2" fmla="*/ 139054 w 737494"/>
                <a:gd name="connsiteY2" fmla="*/ 56105 h 55770"/>
                <a:gd name="connsiteX3" fmla="*/ 417050 w 737494"/>
                <a:gd name="connsiteY3" fmla="*/ 50193 h 55770"/>
                <a:gd name="connsiteX4" fmla="*/ 664196 w 737494"/>
                <a:gd name="connsiteY4" fmla="*/ 44282 h 55770"/>
                <a:gd name="connsiteX5" fmla="*/ 735243 w 737494"/>
                <a:gd name="connsiteY5" fmla="*/ 32514 h 55770"/>
                <a:gd name="connsiteX6" fmla="*/ 738339 w 737494"/>
                <a:gd name="connsiteY6" fmla="*/ 0 h 55770"/>
                <a:gd name="connsiteX7" fmla="*/ 670388 w 737494"/>
                <a:gd name="connsiteY7" fmla="*/ 20691 h 55770"/>
                <a:gd name="connsiteX8" fmla="*/ 410858 w 737494"/>
                <a:gd name="connsiteY8" fmla="*/ 23647 h 55770"/>
                <a:gd name="connsiteX9" fmla="*/ 126669 w 737494"/>
                <a:gd name="connsiteY9" fmla="*/ 23647 h 55770"/>
                <a:gd name="connsiteX10" fmla="*/ 0 w 737494"/>
                <a:gd name="connsiteY10" fmla="*/ 17735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7494" h="55770">
                  <a:moveTo>
                    <a:pt x="0" y="17735"/>
                  </a:moveTo>
                  <a:lnTo>
                    <a:pt x="0" y="41326"/>
                  </a:lnTo>
                  <a:lnTo>
                    <a:pt x="139054" y="56105"/>
                  </a:lnTo>
                  <a:lnTo>
                    <a:pt x="417050" y="50193"/>
                  </a:lnTo>
                  <a:lnTo>
                    <a:pt x="664196" y="44282"/>
                  </a:lnTo>
                  <a:lnTo>
                    <a:pt x="735243" y="32514"/>
                  </a:lnTo>
                  <a:lnTo>
                    <a:pt x="738339" y="0"/>
                  </a:lnTo>
                  <a:lnTo>
                    <a:pt x="670388" y="20691"/>
                  </a:lnTo>
                  <a:lnTo>
                    <a:pt x="410858" y="23647"/>
                  </a:lnTo>
                  <a:lnTo>
                    <a:pt x="126669" y="23647"/>
                  </a:lnTo>
                  <a:lnTo>
                    <a:pt x="0" y="1773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0" name="Voľný tvar 49">
              <a:extLst>
                <a:ext uri="{FF2B5EF4-FFF2-40B4-BE49-F238E27FC236}">
                  <a16:creationId xmlns:a16="http://schemas.microsoft.com/office/drawing/2014/main" id="{D15D80D4-D2EA-0440-83E6-62189BF9E141}"/>
                </a:ext>
              </a:extLst>
            </p:cNvPr>
            <p:cNvSpPr/>
            <p:nvPr/>
          </p:nvSpPr>
          <p:spPr>
            <a:xfrm>
              <a:off x="5125473" y="7618285"/>
              <a:ext cx="112595" cy="105964"/>
            </a:xfrm>
            <a:custGeom>
              <a:avLst/>
              <a:gdLst>
                <a:gd name="connsiteX0" fmla="*/ 0 w 112594"/>
                <a:gd name="connsiteY0" fmla="*/ 109199 h 105964"/>
                <a:gd name="connsiteX1" fmla="*/ 3040 w 112594"/>
                <a:gd name="connsiteY1" fmla="*/ 26547 h 105964"/>
                <a:gd name="connsiteX2" fmla="*/ 33947 w 112594"/>
                <a:gd name="connsiteY2" fmla="*/ 0 h 105964"/>
                <a:gd name="connsiteX3" fmla="*/ 95762 w 112594"/>
                <a:gd name="connsiteY3" fmla="*/ 2900 h 105964"/>
                <a:gd name="connsiteX4" fmla="*/ 114283 w 112594"/>
                <a:gd name="connsiteY4" fmla="*/ 20635 h 105964"/>
                <a:gd name="connsiteX5" fmla="*/ 114283 w 112594"/>
                <a:gd name="connsiteY5" fmla="*/ 103287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594" h="105964">
                  <a:moveTo>
                    <a:pt x="0" y="109199"/>
                  </a:moveTo>
                  <a:lnTo>
                    <a:pt x="3040" y="26547"/>
                  </a:lnTo>
                  <a:lnTo>
                    <a:pt x="33947" y="0"/>
                  </a:lnTo>
                  <a:lnTo>
                    <a:pt x="95762" y="2900"/>
                  </a:lnTo>
                  <a:lnTo>
                    <a:pt x="114283" y="20635"/>
                  </a:lnTo>
                  <a:lnTo>
                    <a:pt x="114283" y="10328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1" name="Voľný tvar 50">
              <a:extLst>
                <a:ext uri="{FF2B5EF4-FFF2-40B4-BE49-F238E27FC236}">
                  <a16:creationId xmlns:a16="http://schemas.microsoft.com/office/drawing/2014/main" id="{CF34AA6C-DA7F-E840-98B7-835D7381F84B}"/>
                </a:ext>
              </a:extLst>
            </p:cNvPr>
            <p:cNvSpPr/>
            <p:nvPr/>
          </p:nvSpPr>
          <p:spPr>
            <a:xfrm>
              <a:off x="5001900" y="7624141"/>
              <a:ext cx="95705" cy="100387"/>
            </a:xfrm>
            <a:custGeom>
              <a:avLst/>
              <a:gdLst>
                <a:gd name="connsiteX0" fmla="*/ 98858 w 95705"/>
                <a:gd name="connsiteY0" fmla="*/ 94475 h 100387"/>
                <a:gd name="connsiteX1" fmla="*/ 98858 w 95705"/>
                <a:gd name="connsiteY1" fmla="*/ 20691 h 100387"/>
                <a:gd name="connsiteX2" fmla="*/ 71047 w 95705"/>
                <a:gd name="connsiteY2" fmla="*/ 0 h 100387"/>
                <a:gd name="connsiteX3" fmla="*/ 18522 w 95705"/>
                <a:gd name="connsiteY3" fmla="*/ 5912 h 100387"/>
                <a:gd name="connsiteX4" fmla="*/ 0 w 95705"/>
                <a:gd name="connsiteY4" fmla="*/ 32514 h 100387"/>
                <a:gd name="connsiteX5" fmla="*/ 0 w 95705"/>
                <a:gd name="connsiteY5" fmla="*/ 100387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705" h="100387">
                  <a:moveTo>
                    <a:pt x="98858" y="94475"/>
                  </a:moveTo>
                  <a:lnTo>
                    <a:pt x="98858" y="20691"/>
                  </a:lnTo>
                  <a:lnTo>
                    <a:pt x="71047" y="0"/>
                  </a:lnTo>
                  <a:lnTo>
                    <a:pt x="18522" y="5912"/>
                  </a:lnTo>
                  <a:lnTo>
                    <a:pt x="0" y="32514"/>
                  </a:lnTo>
                  <a:lnTo>
                    <a:pt x="0" y="10038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2" name="Voľný tvar 51">
              <a:extLst>
                <a:ext uri="{FF2B5EF4-FFF2-40B4-BE49-F238E27FC236}">
                  <a16:creationId xmlns:a16="http://schemas.microsoft.com/office/drawing/2014/main" id="{76A57695-7F08-8947-A437-6D37C02E8DBB}"/>
                </a:ext>
              </a:extLst>
            </p:cNvPr>
            <p:cNvSpPr/>
            <p:nvPr/>
          </p:nvSpPr>
          <p:spPr>
            <a:xfrm>
              <a:off x="4850516" y="7633008"/>
              <a:ext cx="118224" cy="89233"/>
            </a:xfrm>
            <a:custGeom>
              <a:avLst/>
              <a:gdLst>
                <a:gd name="connsiteX0" fmla="*/ 121264 w 118224"/>
                <a:gd name="connsiteY0" fmla="*/ 92969 h 89232"/>
                <a:gd name="connsiteX1" fmla="*/ 120476 w 118224"/>
                <a:gd name="connsiteY1" fmla="*/ 26547 h 89232"/>
                <a:gd name="connsiteX2" fmla="*/ 80336 w 118224"/>
                <a:gd name="connsiteY2" fmla="*/ 0 h 89232"/>
                <a:gd name="connsiteX3" fmla="*/ 21618 w 118224"/>
                <a:gd name="connsiteY3" fmla="*/ 0 h 89232"/>
                <a:gd name="connsiteX4" fmla="*/ 0 w 118224"/>
                <a:gd name="connsiteY4" fmla="*/ 26547 h 89232"/>
                <a:gd name="connsiteX5" fmla="*/ 3096 w 118224"/>
                <a:gd name="connsiteY5" fmla="*/ 9152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224" h="89232">
                  <a:moveTo>
                    <a:pt x="121264" y="92969"/>
                  </a:moveTo>
                  <a:lnTo>
                    <a:pt x="120476" y="26547"/>
                  </a:lnTo>
                  <a:lnTo>
                    <a:pt x="80336" y="0"/>
                  </a:lnTo>
                  <a:lnTo>
                    <a:pt x="21618" y="0"/>
                  </a:lnTo>
                  <a:lnTo>
                    <a:pt x="0" y="26547"/>
                  </a:lnTo>
                  <a:lnTo>
                    <a:pt x="3096" y="9152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3" name="Voľný tvar 52">
              <a:extLst>
                <a:ext uri="{FF2B5EF4-FFF2-40B4-BE49-F238E27FC236}">
                  <a16:creationId xmlns:a16="http://schemas.microsoft.com/office/drawing/2014/main" id="{A69C5079-DC3F-644E-AC6A-F307DB79C9A6}"/>
                </a:ext>
              </a:extLst>
            </p:cNvPr>
            <p:cNvSpPr/>
            <p:nvPr/>
          </p:nvSpPr>
          <p:spPr>
            <a:xfrm>
              <a:off x="4705326" y="7633008"/>
              <a:ext cx="118224" cy="94810"/>
            </a:xfrm>
            <a:custGeom>
              <a:avLst/>
              <a:gdLst>
                <a:gd name="connsiteX0" fmla="*/ 118956 w 118224"/>
                <a:gd name="connsiteY0" fmla="*/ 92969 h 94809"/>
                <a:gd name="connsiteX1" fmla="*/ 117380 w 118224"/>
                <a:gd name="connsiteY1" fmla="*/ 26547 h 94809"/>
                <a:gd name="connsiteX2" fmla="*/ 101954 w 118224"/>
                <a:gd name="connsiteY2" fmla="*/ 5912 h 94809"/>
                <a:gd name="connsiteX3" fmla="*/ 21618 w 118224"/>
                <a:gd name="connsiteY3" fmla="*/ 0 h 94809"/>
                <a:gd name="connsiteX4" fmla="*/ 0 w 118224"/>
                <a:gd name="connsiteY4" fmla="*/ 38370 h 94809"/>
                <a:gd name="connsiteX5" fmla="*/ 0 w 118224"/>
                <a:gd name="connsiteY5" fmla="*/ 97431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224" h="94809">
                  <a:moveTo>
                    <a:pt x="118956" y="92969"/>
                  </a:moveTo>
                  <a:lnTo>
                    <a:pt x="117380" y="26547"/>
                  </a:lnTo>
                  <a:lnTo>
                    <a:pt x="101954" y="5912"/>
                  </a:lnTo>
                  <a:lnTo>
                    <a:pt x="21618" y="0"/>
                  </a:lnTo>
                  <a:lnTo>
                    <a:pt x="0" y="38370"/>
                  </a:lnTo>
                  <a:lnTo>
                    <a:pt x="0" y="9743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4" name="Voľný tvar 53">
              <a:extLst>
                <a:ext uri="{FF2B5EF4-FFF2-40B4-BE49-F238E27FC236}">
                  <a16:creationId xmlns:a16="http://schemas.microsoft.com/office/drawing/2014/main" id="{8771A7D4-3886-FE4C-8F46-0E96F0AC9B1A}"/>
                </a:ext>
              </a:extLst>
            </p:cNvPr>
            <p:cNvSpPr/>
            <p:nvPr/>
          </p:nvSpPr>
          <p:spPr>
            <a:xfrm>
              <a:off x="4609564" y="7633008"/>
              <a:ext cx="73187" cy="89233"/>
            </a:xfrm>
            <a:custGeom>
              <a:avLst/>
              <a:gdLst>
                <a:gd name="connsiteX0" fmla="*/ 74932 w 73186"/>
                <a:gd name="connsiteY0" fmla="*/ 92969 h 89232"/>
                <a:gd name="connsiteX1" fmla="*/ 74143 w 73186"/>
                <a:gd name="connsiteY1" fmla="*/ 26547 h 89232"/>
                <a:gd name="connsiteX2" fmla="*/ 64854 w 73186"/>
                <a:gd name="connsiteY2" fmla="*/ 2956 h 89232"/>
                <a:gd name="connsiteX3" fmla="*/ 12329 w 73186"/>
                <a:gd name="connsiteY3" fmla="*/ 0 h 89232"/>
                <a:gd name="connsiteX4" fmla="*/ 0 w 73186"/>
                <a:gd name="connsiteY4" fmla="*/ 32458 h 89232"/>
                <a:gd name="connsiteX5" fmla="*/ 3096 w 73186"/>
                <a:gd name="connsiteY5" fmla="*/ 85608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186" h="89232">
                  <a:moveTo>
                    <a:pt x="74932" y="92969"/>
                  </a:moveTo>
                  <a:lnTo>
                    <a:pt x="74143" y="26547"/>
                  </a:lnTo>
                  <a:lnTo>
                    <a:pt x="64854" y="2956"/>
                  </a:lnTo>
                  <a:lnTo>
                    <a:pt x="12329" y="0"/>
                  </a:lnTo>
                  <a:lnTo>
                    <a:pt x="0" y="32458"/>
                  </a:lnTo>
                  <a:lnTo>
                    <a:pt x="3096" y="8560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5" name="Voľný tvar 54">
              <a:extLst>
                <a:ext uri="{FF2B5EF4-FFF2-40B4-BE49-F238E27FC236}">
                  <a16:creationId xmlns:a16="http://schemas.microsoft.com/office/drawing/2014/main" id="{45B10AF8-3E1A-C34A-9145-6E3A5A8A09D7}"/>
                </a:ext>
              </a:extLst>
            </p:cNvPr>
            <p:cNvSpPr/>
            <p:nvPr/>
          </p:nvSpPr>
          <p:spPr>
            <a:xfrm>
              <a:off x="4581753" y="7621185"/>
              <a:ext cx="5630" cy="100387"/>
            </a:xfrm>
            <a:custGeom>
              <a:avLst/>
              <a:gdLst>
                <a:gd name="connsiteX0" fmla="*/ 6193 w 5629"/>
                <a:gd name="connsiteY0" fmla="*/ 100387 h 100387"/>
                <a:gd name="connsiteX1" fmla="*/ 0 w 5629"/>
                <a:gd name="connsiteY1" fmla="*/ 0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100387">
                  <a:moveTo>
                    <a:pt x="6193" y="10038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6" name="Voľný tvar 55">
              <a:extLst>
                <a:ext uri="{FF2B5EF4-FFF2-40B4-BE49-F238E27FC236}">
                  <a16:creationId xmlns:a16="http://schemas.microsoft.com/office/drawing/2014/main" id="{A8930BAA-EEAB-7C49-AE67-8847A6162D61}"/>
                </a:ext>
              </a:extLst>
            </p:cNvPr>
            <p:cNvSpPr/>
            <p:nvPr/>
          </p:nvSpPr>
          <p:spPr>
            <a:xfrm>
              <a:off x="4538517" y="7588726"/>
              <a:ext cx="821941" cy="33462"/>
            </a:xfrm>
            <a:custGeom>
              <a:avLst/>
              <a:gdLst>
                <a:gd name="connsiteX0" fmla="*/ 0 w 821940"/>
                <a:gd name="connsiteY0" fmla="*/ 5912 h 33462"/>
                <a:gd name="connsiteX1" fmla="*/ 6193 w 821940"/>
                <a:gd name="connsiteY1" fmla="*/ 29558 h 33462"/>
                <a:gd name="connsiteX2" fmla="*/ 104994 w 821940"/>
                <a:gd name="connsiteY2" fmla="*/ 35414 h 33462"/>
                <a:gd name="connsiteX3" fmla="*/ 472616 w 821940"/>
                <a:gd name="connsiteY3" fmla="*/ 35414 h 33462"/>
                <a:gd name="connsiteX4" fmla="*/ 750668 w 821940"/>
                <a:gd name="connsiteY4" fmla="*/ 32458 h 33462"/>
                <a:gd name="connsiteX5" fmla="*/ 824812 w 821940"/>
                <a:gd name="connsiteY5" fmla="*/ 11823 h 33462"/>
                <a:gd name="connsiteX6" fmla="*/ 824812 w 821940"/>
                <a:gd name="connsiteY6" fmla="*/ 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1940" h="33462">
                  <a:moveTo>
                    <a:pt x="0" y="5912"/>
                  </a:moveTo>
                  <a:lnTo>
                    <a:pt x="6193" y="29558"/>
                  </a:lnTo>
                  <a:lnTo>
                    <a:pt x="104994" y="35414"/>
                  </a:lnTo>
                  <a:lnTo>
                    <a:pt x="472616" y="35414"/>
                  </a:lnTo>
                  <a:lnTo>
                    <a:pt x="750668" y="32458"/>
                  </a:lnTo>
                  <a:lnTo>
                    <a:pt x="824812" y="11823"/>
                  </a:lnTo>
                  <a:lnTo>
                    <a:pt x="82481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7" name="Voľný tvar 56">
              <a:extLst>
                <a:ext uri="{FF2B5EF4-FFF2-40B4-BE49-F238E27FC236}">
                  <a16:creationId xmlns:a16="http://schemas.microsoft.com/office/drawing/2014/main" id="{E5332E4A-D711-F246-ACB3-BF131096B9B7}"/>
                </a:ext>
              </a:extLst>
            </p:cNvPr>
            <p:cNvSpPr/>
            <p:nvPr/>
          </p:nvSpPr>
          <p:spPr>
            <a:xfrm>
              <a:off x="4782566" y="7892787"/>
              <a:ext cx="50668" cy="189620"/>
            </a:xfrm>
            <a:custGeom>
              <a:avLst/>
              <a:gdLst>
                <a:gd name="connsiteX0" fmla="*/ 6137 w 50667"/>
                <a:gd name="connsiteY0" fmla="*/ 191851 h 189619"/>
                <a:gd name="connsiteX1" fmla="*/ 0 w 50667"/>
                <a:gd name="connsiteY1" fmla="*/ 0 h 189619"/>
                <a:gd name="connsiteX2" fmla="*/ 49429 w 50667"/>
                <a:gd name="connsiteY2" fmla="*/ 0 h 189619"/>
                <a:gd name="connsiteX3" fmla="*/ 52525 w 50667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189619">
                  <a:moveTo>
                    <a:pt x="6137" y="191851"/>
                  </a:moveTo>
                  <a:lnTo>
                    <a:pt x="0" y="0"/>
                  </a:lnTo>
                  <a:lnTo>
                    <a:pt x="49429" y="0"/>
                  </a:lnTo>
                  <a:lnTo>
                    <a:pt x="52525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8" name="Voľný tvar 57">
              <a:extLst>
                <a:ext uri="{FF2B5EF4-FFF2-40B4-BE49-F238E27FC236}">
                  <a16:creationId xmlns:a16="http://schemas.microsoft.com/office/drawing/2014/main" id="{4D20F828-4212-054E-B99C-828F5E4D2348}"/>
                </a:ext>
              </a:extLst>
            </p:cNvPr>
            <p:cNvSpPr/>
            <p:nvPr/>
          </p:nvSpPr>
          <p:spPr>
            <a:xfrm>
              <a:off x="4853613" y="7889832"/>
              <a:ext cx="45038" cy="195197"/>
            </a:xfrm>
            <a:custGeom>
              <a:avLst/>
              <a:gdLst>
                <a:gd name="connsiteX0" fmla="*/ 0 w 45037"/>
                <a:gd name="connsiteY0" fmla="*/ 0 h 195197"/>
                <a:gd name="connsiteX1" fmla="*/ 37044 w 45037"/>
                <a:gd name="connsiteY1" fmla="*/ 0 h 195197"/>
                <a:gd name="connsiteX2" fmla="*/ 46333 w 45037"/>
                <a:gd name="connsiteY2" fmla="*/ 200718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037" h="195197">
                  <a:moveTo>
                    <a:pt x="0" y="0"/>
                  </a:moveTo>
                  <a:lnTo>
                    <a:pt x="37044" y="0"/>
                  </a:lnTo>
                  <a:lnTo>
                    <a:pt x="46333" y="2007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59" name="Voľný tvar 58">
              <a:extLst>
                <a:ext uri="{FF2B5EF4-FFF2-40B4-BE49-F238E27FC236}">
                  <a16:creationId xmlns:a16="http://schemas.microsoft.com/office/drawing/2014/main" id="{F1E68763-8590-7A41-A1E4-7976F2AF7AC0}"/>
                </a:ext>
              </a:extLst>
            </p:cNvPr>
            <p:cNvSpPr/>
            <p:nvPr/>
          </p:nvSpPr>
          <p:spPr>
            <a:xfrm>
              <a:off x="4856709" y="7886876"/>
              <a:ext cx="5630" cy="195197"/>
            </a:xfrm>
            <a:custGeom>
              <a:avLst/>
              <a:gdLst>
                <a:gd name="connsiteX0" fmla="*/ 3096 w 0"/>
                <a:gd name="connsiteY0" fmla="*/ 197762 h 195197"/>
                <a:gd name="connsiteX1" fmla="*/ 0 w 0"/>
                <a:gd name="connsiteY1" fmla="*/ 0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3096" y="197762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0" name="Voľný tvar 59">
              <a:extLst>
                <a:ext uri="{FF2B5EF4-FFF2-40B4-BE49-F238E27FC236}">
                  <a16:creationId xmlns:a16="http://schemas.microsoft.com/office/drawing/2014/main" id="{BCCA715A-D35C-BE43-808E-3A13E2042461}"/>
                </a:ext>
              </a:extLst>
            </p:cNvPr>
            <p:cNvSpPr/>
            <p:nvPr/>
          </p:nvSpPr>
          <p:spPr>
            <a:xfrm>
              <a:off x="4924660" y="7889832"/>
              <a:ext cx="33778" cy="189620"/>
            </a:xfrm>
            <a:custGeom>
              <a:avLst/>
              <a:gdLst>
                <a:gd name="connsiteX0" fmla="*/ 3097 w 33778"/>
                <a:gd name="connsiteY0" fmla="*/ 188895 h 189619"/>
                <a:gd name="connsiteX1" fmla="*/ 0 w 33778"/>
                <a:gd name="connsiteY1" fmla="*/ 0 h 189619"/>
                <a:gd name="connsiteX2" fmla="*/ 33947 w 33778"/>
                <a:gd name="connsiteY2" fmla="*/ 2956 h 189619"/>
                <a:gd name="connsiteX3" fmla="*/ 30908 w 33778"/>
                <a:gd name="connsiteY3" fmla="*/ 191851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189619">
                  <a:moveTo>
                    <a:pt x="3097" y="188895"/>
                  </a:moveTo>
                  <a:lnTo>
                    <a:pt x="0" y="0"/>
                  </a:lnTo>
                  <a:lnTo>
                    <a:pt x="33947" y="2956"/>
                  </a:lnTo>
                  <a:lnTo>
                    <a:pt x="30908" y="19185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1" name="Voľný tvar 60">
              <a:extLst>
                <a:ext uri="{FF2B5EF4-FFF2-40B4-BE49-F238E27FC236}">
                  <a16:creationId xmlns:a16="http://schemas.microsoft.com/office/drawing/2014/main" id="{119CA3AB-D67E-0046-9401-A8DB6A535938}"/>
                </a:ext>
              </a:extLst>
            </p:cNvPr>
            <p:cNvSpPr/>
            <p:nvPr/>
          </p:nvSpPr>
          <p:spPr>
            <a:xfrm>
              <a:off x="5011133" y="7889832"/>
              <a:ext cx="33778" cy="200774"/>
            </a:xfrm>
            <a:custGeom>
              <a:avLst/>
              <a:gdLst>
                <a:gd name="connsiteX0" fmla="*/ 3096 w 33778"/>
                <a:gd name="connsiteY0" fmla="*/ 197762 h 200774"/>
                <a:gd name="connsiteX1" fmla="*/ 0 w 33778"/>
                <a:gd name="connsiteY1" fmla="*/ 2956 h 200774"/>
                <a:gd name="connsiteX2" fmla="*/ 34003 w 33778"/>
                <a:gd name="connsiteY2" fmla="*/ 0 h 200774"/>
                <a:gd name="connsiteX3" fmla="*/ 24714 w 33778"/>
                <a:gd name="connsiteY3" fmla="*/ 203674 h 20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200774">
                  <a:moveTo>
                    <a:pt x="3096" y="197762"/>
                  </a:moveTo>
                  <a:lnTo>
                    <a:pt x="0" y="2956"/>
                  </a:lnTo>
                  <a:lnTo>
                    <a:pt x="34003" y="0"/>
                  </a:lnTo>
                  <a:lnTo>
                    <a:pt x="24714" y="20367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2" name="Voľný tvar 61">
              <a:extLst>
                <a:ext uri="{FF2B5EF4-FFF2-40B4-BE49-F238E27FC236}">
                  <a16:creationId xmlns:a16="http://schemas.microsoft.com/office/drawing/2014/main" id="{3F5E5E4D-8E28-7A4C-AF05-649DC4DC7210}"/>
                </a:ext>
              </a:extLst>
            </p:cNvPr>
            <p:cNvSpPr/>
            <p:nvPr/>
          </p:nvSpPr>
          <p:spPr>
            <a:xfrm>
              <a:off x="5057465" y="7895743"/>
              <a:ext cx="33778" cy="189620"/>
            </a:xfrm>
            <a:custGeom>
              <a:avLst/>
              <a:gdLst>
                <a:gd name="connsiteX0" fmla="*/ 0 w 33778"/>
                <a:gd name="connsiteY0" fmla="*/ 191851 h 189619"/>
                <a:gd name="connsiteX1" fmla="*/ 15482 w 33778"/>
                <a:gd name="connsiteY1" fmla="*/ 0 h 189619"/>
                <a:gd name="connsiteX2" fmla="*/ 34003 w 33778"/>
                <a:gd name="connsiteY2" fmla="*/ 0 h 189619"/>
                <a:gd name="connsiteX3" fmla="*/ 24715 w 33778"/>
                <a:gd name="connsiteY3" fmla="*/ 188895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189619">
                  <a:moveTo>
                    <a:pt x="0" y="191851"/>
                  </a:moveTo>
                  <a:cubicBezTo>
                    <a:pt x="0" y="180027"/>
                    <a:pt x="15482" y="0"/>
                    <a:pt x="15482" y="0"/>
                  </a:cubicBezTo>
                  <a:lnTo>
                    <a:pt x="34003" y="0"/>
                  </a:lnTo>
                  <a:lnTo>
                    <a:pt x="24715" y="188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3" name="Voľný tvar 62">
              <a:extLst>
                <a:ext uri="{FF2B5EF4-FFF2-40B4-BE49-F238E27FC236}">
                  <a16:creationId xmlns:a16="http://schemas.microsoft.com/office/drawing/2014/main" id="{B59D3F55-E9FA-4A4B-ADB1-481483990D60}"/>
                </a:ext>
              </a:extLst>
            </p:cNvPr>
            <p:cNvSpPr/>
            <p:nvPr/>
          </p:nvSpPr>
          <p:spPr>
            <a:xfrm>
              <a:off x="5113087" y="7886876"/>
              <a:ext cx="45038" cy="195197"/>
            </a:xfrm>
            <a:custGeom>
              <a:avLst/>
              <a:gdLst>
                <a:gd name="connsiteX0" fmla="*/ 0 w 45037"/>
                <a:gd name="connsiteY0" fmla="*/ 197762 h 195197"/>
                <a:gd name="connsiteX1" fmla="*/ 24715 w 45037"/>
                <a:gd name="connsiteY1" fmla="*/ 5912 h 195197"/>
                <a:gd name="connsiteX2" fmla="*/ 49429 w 45037"/>
                <a:gd name="connsiteY2" fmla="*/ 0 h 195197"/>
                <a:gd name="connsiteX3" fmla="*/ 34003 w 45037"/>
                <a:gd name="connsiteY3" fmla="*/ 197762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95197">
                  <a:moveTo>
                    <a:pt x="0" y="197762"/>
                  </a:moveTo>
                  <a:lnTo>
                    <a:pt x="24715" y="5912"/>
                  </a:lnTo>
                  <a:lnTo>
                    <a:pt x="49429" y="0"/>
                  </a:lnTo>
                  <a:lnTo>
                    <a:pt x="34003" y="19776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4" name="Voľný tvar 63">
              <a:extLst>
                <a:ext uri="{FF2B5EF4-FFF2-40B4-BE49-F238E27FC236}">
                  <a16:creationId xmlns:a16="http://schemas.microsoft.com/office/drawing/2014/main" id="{C8D6E385-BC39-AB4D-A8D4-BB977EEAD251}"/>
                </a:ext>
              </a:extLst>
            </p:cNvPr>
            <p:cNvSpPr/>
            <p:nvPr/>
          </p:nvSpPr>
          <p:spPr>
            <a:xfrm>
              <a:off x="5171805" y="7886876"/>
              <a:ext cx="45038" cy="189620"/>
            </a:xfrm>
            <a:custGeom>
              <a:avLst/>
              <a:gdLst>
                <a:gd name="connsiteX0" fmla="*/ 0 w 45037"/>
                <a:gd name="connsiteY0" fmla="*/ 188895 h 189619"/>
                <a:gd name="connsiteX1" fmla="*/ 15425 w 45037"/>
                <a:gd name="connsiteY1" fmla="*/ 0 h 189619"/>
                <a:gd name="connsiteX2" fmla="*/ 46333 w 45037"/>
                <a:gd name="connsiteY2" fmla="*/ 0 h 189619"/>
                <a:gd name="connsiteX3" fmla="*/ 15425 w 45037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89619">
                  <a:moveTo>
                    <a:pt x="0" y="188895"/>
                  </a:moveTo>
                  <a:lnTo>
                    <a:pt x="15425" y="0"/>
                  </a:lnTo>
                  <a:lnTo>
                    <a:pt x="46333" y="0"/>
                  </a:lnTo>
                  <a:lnTo>
                    <a:pt x="15425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5" name="Voľný tvar 64">
              <a:extLst>
                <a:ext uri="{FF2B5EF4-FFF2-40B4-BE49-F238E27FC236}">
                  <a16:creationId xmlns:a16="http://schemas.microsoft.com/office/drawing/2014/main" id="{32D62973-48EB-E54A-8A22-799E7E0BF786}"/>
                </a:ext>
              </a:extLst>
            </p:cNvPr>
            <p:cNvSpPr/>
            <p:nvPr/>
          </p:nvSpPr>
          <p:spPr>
            <a:xfrm>
              <a:off x="4720751" y="7892787"/>
              <a:ext cx="28149" cy="189620"/>
            </a:xfrm>
            <a:custGeom>
              <a:avLst/>
              <a:gdLst>
                <a:gd name="connsiteX0" fmla="*/ 30907 w 28148"/>
                <a:gd name="connsiteY0" fmla="*/ 188895 h 189619"/>
                <a:gd name="connsiteX1" fmla="*/ 30907 w 28148"/>
                <a:gd name="connsiteY1" fmla="*/ 8812 h 189619"/>
                <a:gd name="connsiteX2" fmla="*/ 0 w 28148"/>
                <a:gd name="connsiteY2" fmla="*/ 0 h 189619"/>
                <a:gd name="connsiteX3" fmla="*/ 9289 w 28148"/>
                <a:gd name="connsiteY3" fmla="*/ 194807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189619">
                  <a:moveTo>
                    <a:pt x="30907" y="188895"/>
                  </a:moveTo>
                  <a:cubicBezTo>
                    <a:pt x="34004" y="177072"/>
                    <a:pt x="30907" y="8812"/>
                    <a:pt x="30907" y="8812"/>
                  </a:cubicBezTo>
                  <a:lnTo>
                    <a:pt x="0" y="0"/>
                  </a:lnTo>
                  <a:lnTo>
                    <a:pt x="9289" y="1948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6" name="Voľný tvar 65">
              <a:extLst>
                <a:ext uri="{FF2B5EF4-FFF2-40B4-BE49-F238E27FC236}">
                  <a16:creationId xmlns:a16="http://schemas.microsoft.com/office/drawing/2014/main" id="{EAFAC6C2-F14A-B74B-A951-0E077EE1DE5C}"/>
                </a:ext>
              </a:extLst>
            </p:cNvPr>
            <p:cNvSpPr/>
            <p:nvPr/>
          </p:nvSpPr>
          <p:spPr>
            <a:xfrm>
              <a:off x="4649704" y="7886876"/>
              <a:ext cx="39408" cy="184043"/>
            </a:xfrm>
            <a:custGeom>
              <a:avLst/>
              <a:gdLst>
                <a:gd name="connsiteX0" fmla="*/ 43236 w 39408"/>
                <a:gd name="connsiteY0" fmla="*/ 188895 h 184042"/>
                <a:gd name="connsiteX1" fmla="*/ 27811 w 39408"/>
                <a:gd name="connsiteY1" fmla="*/ 5912 h 184042"/>
                <a:gd name="connsiteX2" fmla="*/ 0 w 39408"/>
                <a:gd name="connsiteY2" fmla="*/ 0 h 184042"/>
                <a:gd name="connsiteX3" fmla="*/ 18522 w 39408"/>
                <a:gd name="connsiteY3" fmla="*/ 188895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184042">
                  <a:moveTo>
                    <a:pt x="43236" y="188895"/>
                  </a:moveTo>
                  <a:lnTo>
                    <a:pt x="27811" y="5912"/>
                  </a:lnTo>
                  <a:lnTo>
                    <a:pt x="0" y="0"/>
                  </a:lnTo>
                  <a:lnTo>
                    <a:pt x="18522" y="188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7" name="Voľný tvar 66">
              <a:extLst>
                <a:ext uri="{FF2B5EF4-FFF2-40B4-BE49-F238E27FC236}">
                  <a16:creationId xmlns:a16="http://schemas.microsoft.com/office/drawing/2014/main" id="{2C4A86EC-8B87-5448-A3AD-D1DF82B60503}"/>
                </a:ext>
              </a:extLst>
            </p:cNvPr>
            <p:cNvSpPr/>
            <p:nvPr/>
          </p:nvSpPr>
          <p:spPr>
            <a:xfrm>
              <a:off x="4597179" y="7886876"/>
              <a:ext cx="45038" cy="189620"/>
            </a:xfrm>
            <a:custGeom>
              <a:avLst/>
              <a:gdLst>
                <a:gd name="connsiteX0" fmla="*/ 49429 w 45037"/>
                <a:gd name="connsiteY0" fmla="*/ 180027 h 189619"/>
                <a:gd name="connsiteX1" fmla="*/ 27811 w 45037"/>
                <a:gd name="connsiteY1" fmla="*/ 2956 h 189619"/>
                <a:gd name="connsiteX2" fmla="*/ 0 w 45037"/>
                <a:gd name="connsiteY2" fmla="*/ 0 h 189619"/>
                <a:gd name="connsiteX3" fmla="*/ 30907 w 45037"/>
                <a:gd name="connsiteY3" fmla="*/ 188895 h 189619"/>
                <a:gd name="connsiteX4" fmla="*/ 37100 w 45037"/>
                <a:gd name="connsiteY4" fmla="*/ 191851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189619">
                  <a:moveTo>
                    <a:pt x="49429" y="180027"/>
                  </a:moveTo>
                  <a:lnTo>
                    <a:pt x="27811" y="2956"/>
                  </a:lnTo>
                  <a:lnTo>
                    <a:pt x="0" y="0"/>
                  </a:lnTo>
                  <a:lnTo>
                    <a:pt x="30907" y="188895"/>
                  </a:lnTo>
                  <a:lnTo>
                    <a:pt x="37100" y="19185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8" name="Voľný tvar 67">
              <a:extLst>
                <a:ext uri="{FF2B5EF4-FFF2-40B4-BE49-F238E27FC236}">
                  <a16:creationId xmlns:a16="http://schemas.microsoft.com/office/drawing/2014/main" id="{81DC4962-9B86-364E-BB25-E2FD44094E6A}"/>
                </a:ext>
              </a:extLst>
            </p:cNvPr>
            <p:cNvSpPr/>
            <p:nvPr/>
          </p:nvSpPr>
          <p:spPr>
            <a:xfrm>
              <a:off x="5202656" y="7742207"/>
              <a:ext cx="45038" cy="624630"/>
            </a:xfrm>
            <a:custGeom>
              <a:avLst/>
              <a:gdLst>
                <a:gd name="connsiteX0" fmla="*/ 9289 w 45037"/>
                <a:gd name="connsiteY0" fmla="*/ 628702 h 624630"/>
                <a:gd name="connsiteX1" fmla="*/ 0 w 45037"/>
                <a:gd name="connsiteY1" fmla="*/ 348343 h 624630"/>
                <a:gd name="connsiteX2" fmla="*/ 49429 w 45037"/>
                <a:gd name="connsiteY2" fmla="*/ 147625 h 624630"/>
                <a:gd name="connsiteX3" fmla="*/ 46333 w 45037"/>
                <a:gd name="connsiteY3" fmla="*/ 0 h 624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624630">
                  <a:moveTo>
                    <a:pt x="9289" y="628702"/>
                  </a:moveTo>
                  <a:lnTo>
                    <a:pt x="0" y="348343"/>
                  </a:lnTo>
                  <a:lnTo>
                    <a:pt x="49429" y="147625"/>
                  </a:lnTo>
                  <a:lnTo>
                    <a:pt x="4633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69" name="Voľný tvar 68">
              <a:extLst>
                <a:ext uri="{FF2B5EF4-FFF2-40B4-BE49-F238E27FC236}">
                  <a16:creationId xmlns:a16="http://schemas.microsoft.com/office/drawing/2014/main" id="{B8C6767D-2B62-064E-9879-A5906C47AEED}"/>
                </a:ext>
              </a:extLst>
            </p:cNvPr>
            <p:cNvSpPr/>
            <p:nvPr/>
          </p:nvSpPr>
          <p:spPr>
            <a:xfrm>
              <a:off x="5017325" y="7751074"/>
              <a:ext cx="5630" cy="847713"/>
            </a:xfrm>
            <a:custGeom>
              <a:avLst/>
              <a:gdLst>
                <a:gd name="connsiteX0" fmla="*/ 0 w 0"/>
                <a:gd name="connsiteY0" fmla="*/ 853067 h 847712"/>
                <a:gd name="connsiteX1" fmla="*/ 0 w 0"/>
                <a:gd name="connsiteY1" fmla="*/ 0 h 84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47712">
                  <a:moveTo>
                    <a:pt x="0" y="85306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0" name="Voľný tvar 69">
              <a:extLst>
                <a:ext uri="{FF2B5EF4-FFF2-40B4-BE49-F238E27FC236}">
                  <a16:creationId xmlns:a16="http://schemas.microsoft.com/office/drawing/2014/main" id="{8D3AC467-E562-5943-AD78-004E782CFFCC}"/>
                </a:ext>
              </a:extLst>
            </p:cNvPr>
            <p:cNvSpPr/>
            <p:nvPr/>
          </p:nvSpPr>
          <p:spPr>
            <a:xfrm>
              <a:off x="5001900" y="7754030"/>
              <a:ext cx="5630" cy="847713"/>
            </a:xfrm>
            <a:custGeom>
              <a:avLst/>
              <a:gdLst>
                <a:gd name="connsiteX0" fmla="*/ 0 w 0"/>
                <a:gd name="connsiteY0" fmla="*/ 853067 h 847712"/>
                <a:gd name="connsiteX1" fmla="*/ 0 w 0"/>
                <a:gd name="connsiteY1" fmla="*/ 0 h 84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47712">
                  <a:moveTo>
                    <a:pt x="0" y="85306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1" name="Voľný tvar 70">
              <a:extLst>
                <a:ext uri="{FF2B5EF4-FFF2-40B4-BE49-F238E27FC236}">
                  <a16:creationId xmlns:a16="http://schemas.microsoft.com/office/drawing/2014/main" id="{6B909C48-2239-CB4B-B659-96D6D1614E71}"/>
                </a:ext>
              </a:extLst>
            </p:cNvPr>
            <p:cNvSpPr/>
            <p:nvPr/>
          </p:nvSpPr>
          <p:spPr>
            <a:xfrm>
              <a:off x="4584849" y="7748119"/>
              <a:ext cx="45038" cy="730595"/>
            </a:xfrm>
            <a:custGeom>
              <a:avLst/>
              <a:gdLst>
                <a:gd name="connsiteX0" fmla="*/ 43236 w 45037"/>
                <a:gd name="connsiteY0" fmla="*/ 732045 h 730594"/>
                <a:gd name="connsiteX1" fmla="*/ 46333 w 45037"/>
                <a:gd name="connsiteY1" fmla="*/ 327652 h 730594"/>
                <a:gd name="connsiteX2" fmla="*/ 0 w 45037"/>
                <a:gd name="connsiteY2" fmla="*/ 159392 h 730594"/>
                <a:gd name="connsiteX3" fmla="*/ 0 w 45037"/>
                <a:gd name="connsiteY3" fmla="*/ 0 h 730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730594">
                  <a:moveTo>
                    <a:pt x="43236" y="732045"/>
                  </a:moveTo>
                  <a:lnTo>
                    <a:pt x="46333" y="327652"/>
                  </a:lnTo>
                  <a:lnTo>
                    <a:pt x="0" y="159392"/>
                  </a:ln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2" name="Voľný tvar 71">
              <a:extLst>
                <a:ext uri="{FF2B5EF4-FFF2-40B4-BE49-F238E27FC236}">
                  <a16:creationId xmlns:a16="http://schemas.microsoft.com/office/drawing/2014/main" id="{4A6D20E8-439D-9743-B3A8-8A2E68F7A3E3}"/>
                </a:ext>
              </a:extLst>
            </p:cNvPr>
            <p:cNvSpPr/>
            <p:nvPr/>
          </p:nvSpPr>
          <p:spPr>
            <a:xfrm>
              <a:off x="5252085" y="7736351"/>
              <a:ext cx="50668" cy="635785"/>
            </a:xfrm>
            <a:custGeom>
              <a:avLst/>
              <a:gdLst>
                <a:gd name="connsiteX0" fmla="*/ 49429 w 50667"/>
                <a:gd name="connsiteY0" fmla="*/ 0 h 635784"/>
                <a:gd name="connsiteX1" fmla="*/ 52525 w 50667"/>
                <a:gd name="connsiteY1" fmla="*/ 147569 h 635784"/>
                <a:gd name="connsiteX2" fmla="*/ 0 w 50667"/>
                <a:gd name="connsiteY2" fmla="*/ 354199 h 635784"/>
                <a:gd name="connsiteX3" fmla="*/ 4673 w 50667"/>
                <a:gd name="connsiteY3" fmla="*/ 636063 h 635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635784">
                  <a:moveTo>
                    <a:pt x="49429" y="0"/>
                  </a:moveTo>
                  <a:lnTo>
                    <a:pt x="52525" y="147569"/>
                  </a:lnTo>
                  <a:lnTo>
                    <a:pt x="0" y="354199"/>
                  </a:lnTo>
                  <a:lnTo>
                    <a:pt x="4673" y="63606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3" name="Voľný tvar 72">
              <a:extLst>
                <a:ext uri="{FF2B5EF4-FFF2-40B4-BE49-F238E27FC236}">
                  <a16:creationId xmlns:a16="http://schemas.microsoft.com/office/drawing/2014/main" id="{D525CA17-D6C2-4949-B1FD-282360DBB597}"/>
                </a:ext>
              </a:extLst>
            </p:cNvPr>
            <p:cNvSpPr/>
            <p:nvPr/>
          </p:nvSpPr>
          <p:spPr>
            <a:xfrm>
              <a:off x="5252085" y="8096406"/>
              <a:ext cx="73187" cy="278853"/>
            </a:xfrm>
            <a:custGeom>
              <a:avLst/>
              <a:gdLst>
                <a:gd name="connsiteX0" fmla="*/ 0 w 73186"/>
                <a:gd name="connsiteY0" fmla="*/ 0 h 278852"/>
                <a:gd name="connsiteX1" fmla="*/ 74143 w 73186"/>
                <a:gd name="connsiteY1" fmla="*/ 2956 h 278852"/>
                <a:gd name="connsiteX2" fmla="*/ 78028 w 73186"/>
                <a:gd name="connsiteY2" fmla="*/ 279689 h 27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186" h="278852">
                  <a:moveTo>
                    <a:pt x="0" y="0"/>
                  </a:moveTo>
                  <a:lnTo>
                    <a:pt x="74143" y="2956"/>
                  </a:lnTo>
                  <a:lnTo>
                    <a:pt x="78028" y="27968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4" name="Voľný tvar 73">
              <a:extLst>
                <a:ext uri="{FF2B5EF4-FFF2-40B4-BE49-F238E27FC236}">
                  <a16:creationId xmlns:a16="http://schemas.microsoft.com/office/drawing/2014/main" id="{82A78520-8BAC-8140-BDF8-3A4624E3D7EA}"/>
                </a:ext>
              </a:extLst>
            </p:cNvPr>
            <p:cNvSpPr/>
            <p:nvPr/>
          </p:nvSpPr>
          <p:spPr>
            <a:xfrm>
              <a:off x="5273703" y="8128920"/>
              <a:ext cx="22519" cy="33462"/>
            </a:xfrm>
            <a:custGeom>
              <a:avLst/>
              <a:gdLst>
                <a:gd name="connsiteX0" fmla="*/ 1576 w 22518"/>
                <a:gd name="connsiteY0" fmla="*/ 36864 h 33462"/>
                <a:gd name="connsiteX1" fmla="*/ 23194 w 22518"/>
                <a:gd name="connsiteY1" fmla="*/ 37589 h 33462"/>
                <a:gd name="connsiteX2" fmla="*/ 20886 w 22518"/>
                <a:gd name="connsiteY2" fmla="*/ 725 h 33462"/>
                <a:gd name="connsiteX3" fmla="*/ 0 w 22518"/>
                <a:gd name="connsiteY3" fmla="*/ 0 h 33462"/>
                <a:gd name="connsiteX4" fmla="*/ 1576 w 22518"/>
                <a:gd name="connsiteY4" fmla="*/ 36864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8" h="33462">
                  <a:moveTo>
                    <a:pt x="1576" y="36864"/>
                  </a:moveTo>
                  <a:lnTo>
                    <a:pt x="23194" y="37589"/>
                  </a:lnTo>
                  <a:lnTo>
                    <a:pt x="20886" y="725"/>
                  </a:lnTo>
                  <a:lnTo>
                    <a:pt x="0" y="0"/>
                  </a:lnTo>
                  <a:lnTo>
                    <a:pt x="1576" y="36864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5" name="Voľný tvar 74">
              <a:extLst>
                <a:ext uri="{FF2B5EF4-FFF2-40B4-BE49-F238E27FC236}">
                  <a16:creationId xmlns:a16="http://schemas.microsoft.com/office/drawing/2014/main" id="{F39700AF-2CC0-7248-8CB0-5697A592B9F7}"/>
                </a:ext>
              </a:extLst>
            </p:cNvPr>
            <p:cNvSpPr/>
            <p:nvPr/>
          </p:nvSpPr>
          <p:spPr>
            <a:xfrm>
              <a:off x="4875231" y="8370909"/>
              <a:ext cx="720606" cy="457319"/>
            </a:xfrm>
            <a:custGeom>
              <a:avLst/>
              <a:gdLst>
                <a:gd name="connsiteX0" fmla="*/ 722857 w 720605"/>
                <a:gd name="connsiteY0" fmla="*/ 14779 h 457318"/>
                <a:gd name="connsiteX1" fmla="*/ 336714 w 720605"/>
                <a:gd name="connsiteY1" fmla="*/ 0 h 457318"/>
                <a:gd name="connsiteX2" fmla="*/ 0 w 720605"/>
                <a:gd name="connsiteY2" fmla="*/ 460498 h 457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0605" h="457318">
                  <a:moveTo>
                    <a:pt x="722857" y="14779"/>
                  </a:moveTo>
                  <a:lnTo>
                    <a:pt x="336714" y="0"/>
                  </a:lnTo>
                  <a:lnTo>
                    <a:pt x="0" y="46049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6" name="Voľný tvar 75">
              <a:extLst>
                <a:ext uri="{FF2B5EF4-FFF2-40B4-BE49-F238E27FC236}">
                  <a16:creationId xmlns:a16="http://schemas.microsoft.com/office/drawing/2014/main" id="{73E9FB87-6F13-284E-8039-B979B134F078}"/>
                </a:ext>
              </a:extLst>
            </p:cNvPr>
            <p:cNvSpPr/>
            <p:nvPr/>
          </p:nvSpPr>
          <p:spPr>
            <a:xfrm>
              <a:off x="4862846" y="8362097"/>
              <a:ext cx="326524" cy="462896"/>
            </a:xfrm>
            <a:custGeom>
              <a:avLst/>
              <a:gdLst>
                <a:gd name="connsiteX0" fmla="*/ 330578 w 326524"/>
                <a:gd name="connsiteY0" fmla="*/ 0 h 462895"/>
                <a:gd name="connsiteX1" fmla="*/ 0 w 326524"/>
                <a:gd name="connsiteY1" fmla="*/ 463398 h 462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6524" h="462895">
                  <a:moveTo>
                    <a:pt x="330578" y="0"/>
                  </a:moveTo>
                  <a:lnTo>
                    <a:pt x="0" y="46339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7" name="Voľný tvar 76">
              <a:extLst>
                <a:ext uri="{FF2B5EF4-FFF2-40B4-BE49-F238E27FC236}">
                  <a16:creationId xmlns:a16="http://schemas.microsoft.com/office/drawing/2014/main" id="{7170B2C0-2E8E-2743-83DB-628AC608F64B}"/>
                </a:ext>
              </a:extLst>
            </p:cNvPr>
            <p:cNvSpPr/>
            <p:nvPr/>
          </p:nvSpPr>
          <p:spPr>
            <a:xfrm>
              <a:off x="5601185" y="8347318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96 w 95705"/>
                <a:gd name="connsiteY1" fmla="*/ 0 h 89232"/>
                <a:gd name="connsiteX2" fmla="*/ 98858 w 95705"/>
                <a:gd name="connsiteY2" fmla="*/ 0 h 89232"/>
                <a:gd name="connsiteX3" fmla="*/ 98858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96" y="0"/>
                  </a:lnTo>
                  <a:lnTo>
                    <a:pt x="98858" y="0"/>
                  </a:lnTo>
                  <a:lnTo>
                    <a:pt x="98858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8" name="Voľný tvar 77">
              <a:extLst>
                <a:ext uri="{FF2B5EF4-FFF2-40B4-BE49-F238E27FC236}">
                  <a16:creationId xmlns:a16="http://schemas.microsoft.com/office/drawing/2014/main" id="{9B612001-CAD5-0B45-A4F1-2592E0C7CFC1}"/>
                </a:ext>
              </a:extLst>
            </p:cNvPr>
            <p:cNvSpPr/>
            <p:nvPr/>
          </p:nvSpPr>
          <p:spPr>
            <a:xfrm>
              <a:off x="5591896" y="8327407"/>
              <a:ext cx="123854" cy="22308"/>
            </a:xfrm>
            <a:custGeom>
              <a:avLst/>
              <a:gdLst>
                <a:gd name="connsiteX0" fmla="*/ 15482 w 123854"/>
                <a:gd name="connsiteY0" fmla="*/ 0 h 22308"/>
                <a:gd name="connsiteX1" fmla="*/ 0 w 123854"/>
                <a:gd name="connsiteY1" fmla="*/ 22866 h 22308"/>
                <a:gd name="connsiteX2" fmla="*/ 15482 w 123854"/>
                <a:gd name="connsiteY2" fmla="*/ 23591 h 22308"/>
                <a:gd name="connsiteX3" fmla="*/ 126669 w 123854"/>
                <a:gd name="connsiteY3" fmla="*/ 22866 h 22308"/>
                <a:gd name="connsiteX4" fmla="*/ 105839 w 123854"/>
                <a:gd name="connsiteY4" fmla="*/ 1450 h 22308"/>
                <a:gd name="connsiteX5" fmla="*/ 16214 w 123854"/>
                <a:gd name="connsiteY5" fmla="*/ 725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54" h="22308">
                  <a:moveTo>
                    <a:pt x="15482" y="0"/>
                  </a:moveTo>
                  <a:lnTo>
                    <a:pt x="0" y="22866"/>
                  </a:lnTo>
                  <a:lnTo>
                    <a:pt x="15482" y="23591"/>
                  </a:lnTo>
                  <a:lnTo>
                    <a:pt x="126669" y="22866"/>
                  </a:lnTo>
                  <a:lnTo>
                    <a:pt x="105839" y="1450"/>
                  </a:lnTo>
                  <a:lnTo>
                    <a:pt x="16214" y="72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79" name="Voľný tvar 78">
              <a:extLst>
                <a:ext uri="{FF2B5EF4-FFF2-40B4-BE49-F238E27FC236}">
                  <a16:creationId xmlns:a16="http://schemas.microsoft.com/office/drawing/2014/main" id="{6FA97A93-121C-D549-BC3B-01FA94DACB71}"/>
                </a:ext>
              </a:extLst>
            </p:cNvPr>
            <p:cNvSpPr/>
            <p:nvPr/>
          </p:nvSpPr>
          <p:spPr>
            <a:xfrm>
              <a:off x="5974999" y="8341406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40 w 95705"/>
                <a:gd name="connsiteY1" fmla="*/ 0 h 89232"/>
                <a:gd name="connsiteX2" fmla="*/ 98802 w 95705"/>
                <a:gd name="connsiteY2" fmla="*/ 0 h 89232"/>
                <a:gd name="connsiteX3" fmla="*/ 98802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40" y="0"/>
                  </a:lnTo>
                  <a:lnTo>
                    <a:pt x="98802" y="0"/>
                  </a:lnTo>
                  <a:lnTo>
                    <a:pt x="98802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0" name="Voľný tvar 79">
              <a:extLst>
                <a:ext uri="{FF2B5EF4-FFF2-40B4-BE49-F238E27FC236}">
                  <a16:creationId xmlns:a16="http://schemas.microsoft.com/office/drawing/2014/main" id="{EA840B32-18FD-CB43-994D-63BEF713CC59}"/>
                </a:ext>
              </a:extLst>
            </p:cNvPr>
            <p:cNvSpPr/>
            <p:nvPr/>
          </p:nvSpPr>
          <p:spPr>
            <a:xfrm>
              <a:off x="5962613" y="8317815"/>
              <a:ext cx="129484" cy="22308"/>
            </a:xfrm>
            <a:custGeom>
              <a:avLst/>
              <a:gdLst>
                <a:gd name="connsiteX0" fmla="*/ 3097 w 129483"/>
                <a:gd name="connsiteY0" fmla="*/ 2956 h 22308"/>
                <a:gd name="connsiteX1" fmla="*/ 3097 w 129483"/>
                <a:gd name="connsiteY1" fmla="*/ 26547 h 22308"/>
                <a:gd name="connsiteX2" fmla="*/ 18522 w 129483"/>
                <a:gd name="connsiteY2" fmla="*/ 23591 h 22308"/>
                <a:gd name="connsiteX3" fmla="*/ 129766 w 129483"/>
                <a:gd name="connsiteY3" fmla="*/ 26547 h 22308"/>
                <a:gd name="connsiteX4" fmla="*/ 120476 w 129483"/>
                <a:gd name="connsiteY4" fmla="*/ 0 h 22308"/>
                <a:gd name="connsiteX5" fmla="*/ 0 w 129483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483" h="22308">
                  <a:moveTo>
                    <a:pt x="3097" y="2956"/>
                  </a:moveTo>
                  <a:lnTo>
                    <a:pt x="3097" y="26547"/>
                  </a:lnTo>
                  <a:lnTo>
                    <a:pt x="18522" y="23591"/>
                  </a:lnTo>
                  <a:lnTo>
                    <a:pt x="129766" y="26547"/>
                  </a:lnTo>
                  <a:lnTo>
                    <a:pt x="120476" y="0"/>
                  </a:lnTo>
                  <a:lnTo>
                    <a:pt x="0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1" name="Voľný tvar 80">
              <a:extLst>
                <a:ext uri="{FF2B5EF4-FFF2-40B4-BE49-F238E27FC236}">
                  <a16:creationId xmlns:a16="http://schemas.microsoft.com/office/drawing/2014/main" id="{9D490DA7-8EF2-F04B-83CA-6258C528F5C3}"/>
                </a:ext>
              </a:extLst>
            </p:cNvPr>
            <p:cNvSpPr/>
            <p:nvPr/>
          </p:nvSpPr>
          <p:spPr>
            <a:xfrm>
              <a:off x="6209759" y="8341406"/>
              <a:ext cx="95705" cy="89233"/>
            </a:xfrm>
            <a:custGeom>
              <a:avLst/>
              <a:gdLst>
                <a:gd name="connsiteX0" fmla="*/ 0 w 95705"/>
                <a:gd name="connsiteY0" fmla="*/ 94475 h 89232"/>
                <a:gd name="connsiteX1" fmla="*/ 3096 w 95705"/>
                <a:gd name="connsiteY1" fmla="*/ 0 h 89232"/>
                <a:gd name="connsiteX2" fmla="*/ 98858 w 95705"/>
                <a:gd name="connsiteY2" fmla="*/ 0 h 89232"/>
                <a:gd name="connsiteX3" fmla="*/ 98858 w 95705"/>
                <a:gd name="connsiteY3" fmla="*/ 94475 h 89232"/>
                <a:gd name="connsiteX4" fmla="*/ 0 w 95705"/>
                <a:gd name="connsiteY4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5" h="89232">
                  <a:moveTo>
                    <a:pt x="0" y="94475"/>
                  </a:moveTo>
                  <a:lnTo>
                    <a:pt x="3096" y="0"/>
                  </a:lnTo>
                  <a:lnTo>
                    <a:pt x="98858" y="0"/>
                  </a:lnTo>
                  <a:lnTo>
                    <a:pt x="98858" y="94475"/>
                  </a:lnTo>
                  <a:lnTo>
                    <a:pt x="0" y="9447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2" name="Voľný tvar 81">
              <a:extLst>
                <a:ext uri="{FF2B5EF4-FFF2-40B4-BE49-F238E27FC236}">
                  <a16:creationId xmlns:a16="http://schemas.microsoft.com/office/drawing/2014/main" id="{C121E4E4-04B5-224F-A0BD-1EC4D45EA735}"/>
                </a:ext>
              </a:extLst>
            </p:cNvPr>
            <p:cNvSpPr/>
            <p:nvPr/>
          </p:nvSpPr>
          <p:spPr>
            <a:xfrm>
              <a:off x="6197373" y="8317815"/>
              <a:ext cx="129484" cy="22308"/>
            </a:xfrm>
            <a:custGeom>
              <a:avLst/>
              <a:gdLst>
                <a:gd name="connsiteX0" fmla="*/ 3096 w 129483"/>
                <a:gd name="connsiteY0" fmla="*/ 2956 h 22308"/>
                <a:gd name="connsiteX1" fmla="*/ 3096 w 129483"/>
                <a:gd name="connsiteY1" fmla="*/ 26547 h 22308"/>
                <a:gd name="connsiteX2" fmla="*/ 18578 w 129483"/>
                <a:gd name="connsiteY2" fmla="*/ 23591 h 22308"/>
                <a:gd name="connsiteX3" fmla="*/ 129765 w 129483"/>
                <a:gd name="connsiteY3" fmla="*/ 26547 h 22308"/>
                <a:gd name="connsiteX4" fmla="*/ 120476 w 129483"/>
                <a:gd name="connsiteY4" fmla="*/ 0 h 22308"/>
                <a:gd name="connsiteX5" fmla="*/ 0 w 129483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483" h="22308">
                  <a:moveTo>
                    <a:pt x="3096" y="2956"/>
                  </a:moveTo>
                  <a:lnTo>
                    <a:pt x="3096" y="26547"/>
                  </a:lnTo>
                  <a:lnTo>
                    <a:pt x="18578" y="23591"/>
                  </a:lnTo>
                  <a:lnTo>
                    <a:pt x="129765" y="26547"/>
                  </a:lnTo>
                  <a:lnTo>
                    <a:pt x="120476" y="0"/>
                  </a:lnTo>
                  <a:lnTo>
                    <a:pt x="0" y="59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3" name="Voľný tvar 82">
              <a:extLst>
                <a:ext uri="{FF2B5EF4-FFF2-40B4-BE49-F238E27FC236}">
                  <a16:creationId xmlns:a16="http://schemas.microsoft.com/office/drawing/2014/main" id="{5796E531-B707-D14C-A2E8-59077F4338EB}"/>
                </a:ext>
              </a:extLst>
            </p:cNvPr>
            <p:cNvSpPr/>
            <p:nvPr/>
          </p:nvSpPr>
          <p:spPr>
            <a:xfrm>
              <a:off x="5700043" y="8373864"/>
              <a:ext cx="275857" cy="5577"/>
            </a:xfrm>
            <a:custGeom>
              <a:avLst/>
              <a:gdLst>
                <a:gd name="connsiteX0" fmla="*/ 0 w 275856"/>
                <a:gd name="connsiteY0" fmla="*/ 2956 h 0"/>
                <a:gd name="connsiteX1" fmla="*/ 277996 w 27585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5856">
                  <a:moveTo>
                    <a:pt x="0" y="2956"/>
                  </a:moveTo>
                  <a:cubicBezTo>
                    <a:pt x="12329" y="2956"/>
                    <a:pt x="277996" y="0"/>
                    <a:pt x="277996" y="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4" name="Voľný tvar 83">
              <a:extLst>
                <a:ext uri="{FF2B5EF4-FFF2-40B4-BE49-F238E27FC236}">
                  <a16:creationId xmlns:a16="http://schemas.microsoft.com/office/drawing/2014/main" id="{6CD3608D-FD9A-5B4A-9994-80EB404AE928}"/>
                </a:ext>
              </a:extLst>
            </p:cNvPr>
            <p:cNvSpPr/>
            <p:nvPr/>
          </p:nvSpPr>
          <p:spPr>
            <a:xfrm>
              <a:off x="6076897" y="8373864"/>
              <a:ext cx="135114" cy="5577"/>
            </a:xfrm>
            <a:custGeom>
              <a:avLst/>
              <a:gdLst>
                <a:gd name="connsiteX0" fmla="*/ 0 w 135113"/>
                <a:gd name="connsiteY0" fmla="*/ 0 h 0"/>
                <a:gd name="connsiteX1" fmla="*/ 135958 w 13511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5113">
                  <a:moveTo>
                    <a:pt x="0" y="0"/>
                  </a:moveTo>
                  <a:lnTo>
                    <a:pt x="13595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5" name="Voľný tvar 84">
              <a:extLst>
                <a:ext uri="{FF2B5EF4-FFF2-40B4-BE49-F238E27FC236}">
                  <a16:creationId xmlns:a16="http://schemas.microsoft.com/office/drawing/2014/main" id="{C2847777-D45B-6C48-B5E9-B1D84EFD5F5D}"/>
                </a:ext>
              </a:extLst>
            </p:cNvPr>
            <p:cNvSpPr/>
            <p:nvPr/>
          </p:nvSpPr>
          <p:spPr>
            <a:xfrm>
              <a:off x="6367278" y="8246986"/>
              <a:ext cx="73187" cy="284430"/>
            </a:xfrm>
            <a:custGeom>
              <a:avLst/>
              <a:gdLst>
                <a:gd name="connsiteX0" fmla="*/ 21618 w 73186"/>
                <a:gd name="connsiteY0" fmla="*/ 289226 h 284429"/>
                <a:gd name="connsiteX1" fmla="*/ 64911 w 73186"/>
                <a:gd name="connsiteY1" fmla="*/ 289226 h 284429"/>
                <a:gd name="connsiteX2" fmla="*/ 58718 w 73186"/>
                <a:gd name="connsiteY2" fmla="*/ 32459 h 284429"/>
                <a:gd name="connsiteX3" fmla="*/ 74144 w 73186"/>
                <a:gd name="connsiteY3" fmla="*/ 29503 h 284429"/>
                <a:gd name="connsiteX4" fmla="*/ 67951 w 73186"/>
                <a:gd name="connsiteY4" fmla="*/ 0 h 284429"/>
                <a:gd name="connsiteX5" fmla="*/ 0 w 73186"/>
                <a:gd name="connsiteY5" fmla="*/ 0 h 284429"/>
                <a:gd name="connsiteX6" fmla="*/ 0 w 73186"/>
                <a:gd name="connsiteY6" fmla="*/ 35414 h 284429"/>
                <a:gd name="connsiteX7" fmla="*/ 24715 w 73186"/>
                <a:gd name="connsiteY7" fmla="*/ 32459 h 284429"/>
                <a:gd name="connsiteX8" fmla="*/ 21618 w 73186"/>
                <a:gd name="connsiteY8" fmla="*/ 289226 h 284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186" h="284429">
                  <a:moveTo>
                    <a:pt x="21618" y="289226"/>
                  </a:moveTo>
                  <a:lnTo>
                    <a:pt x="64911" y="289226"/>
                  </a:lnTo>
                  <a:lnTo>
                    <a:pt x="58718" y="32459"/>
                  </a:lnTo>
                  <a:lnTo>
                    <a:pt x="74144" y="29503"/>
                  </a:lnTo>
                  <a:lnTo>
                    <a:pt x="67951" y="0"/>
                  </a:lnTo>
                  <a:lnTo>
                    <a:pt x="0" y="0"/>
                  </a:lnTo>
                  <a:lnTo>
                    <a:pt x="0" y="35414"/>
                  </a:lnTo>
                  <a:lnTo>
                    <a:pt x="24715" y="32459"/>
                  </a:lnTo>
                  <a:lnTo>
                    <a:pt x="21618" y="28922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6" name="Voľný tvar 85">
              <a:extLst>
                <a:ext uri="{FF2B5EF4-FFF2-40B4-BE49-F238E27FC236}">
                  <a16:creationId xmlns:a16="http://schemas.microsoft.com/office/drawing/2014/main" id="{8C5362D7-24E7-7248-ADA1-E470AB5431BC}"/>
                </a:ext>
              </a:extLst>
            </p:cNvPr>
            <p:cNvSpPr/>
            <p:nvPr/>
          </p:nvSpPr>
          <p:spPr>
            <a:xfrm>
              <a:off x="6311713" y="8368009"/>
              <a:ext cx="78816" cy="5577"/>
            </a:xfrm>
            <a:custGeom>
              <a:avLst/>
              <a:gdLst>
                <a:gd name="connsiteX0" fmla="*/ 0 w 78816"/>
                <a:gd name="connsiteY0" fmla="*/ 0 h 5577"/>
                <a:gd name="connsiteX1" fmla="*/ 80280 w 78816"/>
                <a:gd name="connsiteY1" fmla="*/ 5856 h 5577"/>
                <a:gd name="connsiteX2" fmla="*/ 80280 w 78816"/>
                <a:gd name="connsiteY2" fmla="*/ 290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816" h="5577">
                  <a:moveTo>
                    <a:pt x="0" y="0"/>
                  </a:moveTo>
                  <a:lnTo>
                    <a:pt x="80280" y="5856"/>
                  </a:lnTo>
                  <a:lnTo>
                    <a:pt x="80280" y="290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7" name="Voľný tvar 86">
              <a:extLst>
                <a:ext uri="{FF2B5EF4-FFF2-40B4-BE49-F238E27FC236}">
                  <a16:creationId xmlns:a16="http://schemas.microsoft.com/office/drawing/2014/main" id="{BF583972-9EBE-784E-9D81-87E34B464DCA}"/>
                </a:ext>
              </a:extLst>
            </p:cNvPr>
            <p:cNvSpPr/>
            <p:nvPr/>
          </p:nvSpPr>
          <p:spPr>
            <a:xfrm>
              <a:off x="6469233" y="8187925"/>
              <a:ext cx="33778" cy="172889"/>
            </a:xfrm>
            <a:custGeom>
              <a:avLst/>
              <a:gdLst>
                <a:gd name="connsiteX0" fmla="*/ 6193 w 33778"/>
                <a:gd name="connsiteY0" fmla="*/ 174171 h 172888"/>
                <a:gd name="connsiteX1" fmla="*/ 0 w 33778"/>
                <a:gd name="connsiteY1" fmla="*/ 2956 h 172888"/>
                <a:gd name="connsiteX2" fmla="*/ 34003 w 33778"/>
                <a:gd name="connsiteY2" fmla="*/ 0 h 172888"/>
                <a:gd name="connsiteX3" fmla="*/ 37100 w 33778"/>
                <a:gd name="connsiteY3" fmla="*/ 144613 h 172888"/>
                <a:gd name="connsiteX4" fmla="*/ 6193 w 33778"/>
                <a:gd name="connsiteY4" fmla="*/ 174171 h 17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172888">
                  <a:moveTo>
                    <a:pt x="6193" y="174171"/>
                  </a:moveTo>
                  <a:lnTo>
                    <a:pt x="0" y="2956"/>
                  </a:lnTo>
                  <a:lnTo>
                    <a:pt x="34003" y="0"/>
                  </a:lnTo>
                  <a:lnTo>
                    <a:pt x="37100" y="144613"/>
                  </a:lnTo>
                  <a:lnTo>
                    <a:pt x="6193" y="174171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8" name="Voľný tvar 87">
              <a:extLst>
                <a:ext uri="{FF2B5EF4-FFF2-40B4-BE49-F238E27FC236}">
                  <a16:creationId xmlns:a16="http://schemas.microsoft.com/office/drawing/2014/main" id="{7B2415A5-4BCE-FC44-9369-1D7011AF7C36}"/>
                </a:ext>
              </a:extLst>
            </p:cNvPr>
            <p:cNvSpPr/>
            <p:nvPr/>
          </p:nvSpPr>
          <p:spPr>
            <a:xfrm>
              <a:off x="6382760" y="8370909"/>
              <a:ext cx="118224" cy="329046"/>
            </a:xfrm>
            <a:custGeom>
              <a:avLst/>
              <a:gdLst>
                <a:gd name="connsiteX0" fmla="*/ 46333 w 118224"/>
                <a:gd name="connsiteY0" fmla="*/ 0 h 329046"/>
                <a:gd name="connsiteX1" fmla="*/ 123573 w 118224"/>
                <a:gd name="connsiteY1" fmla="*/ 0 h 329046"/>
                <a:gd name="connsiteX2" fmla="*/ 74144 w 118224"/>
                <a:gd name="connsiteY2" fmla="*/ 177127 h 329046"/>
                <a:gd name="connsiteX3" fmla="*/ 0 w 118224"/>
                <a:gd name="connsiteY3" fmla="*/ 333564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224" h="329046">
                  <a:moveTo>
                    <a:pt x="46333" y="0"/>
                  </a:moveTo>
                  <a:lnTo>
                    <a:pt x="123573" y="0"/>
                  </a:lnTo>
                  <a:lnTo>
                    <a:pt x="74144" y="177127"/>
                  </a:lnTo>
                  <a:cubicBezTo>
                    <a:pt x="62434" y="237583"/>
                    <a:pt x="36368" y="288892"/>
                    <a:pt x="0" y="333564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89" name="Voľný tvar 88">
              <a:extLst>
                <a:ext uri="{FF2B5EF4-FFF2-40B4-BE49-F238E27FC236}">
                  <a16:creationId xmlns:a16="http://schemas.microsoft.com/office/drawing/2014/main" id="{2D4C0F32-969D-8345-8B73-F7F95B6536A2}"/>
                </a:ext>
              </a:extLst>
            </p:cNvPr>
            <p:cNvSpPr/>
            <p:nvPr/>
          </p:nvSpPr>
          <p:spPr>
            <a:xfrm>
              <a:off x="6441422" y="8202705"/>
              <a:ext cx="185781" cy="496358"/>
            </a:xfrm>
            <a:custGeom>
              <a:avLst/>
              <a:gdLst>
                <a:gd name="connsiteX0" fmla="*/ 188427 w 185781"/>
                <a:gd name="connsiteY0" fmla="*/ 0 h 496358"/>
                <a:gd name="connsiteX1" fmla="*/ 58718 w 185781"/>
                <a:gd name="connsiteY1" fmla="*/ 404393 h 496358"/>
                <a:gd name="connsiteX2" fmla="*/ 0 w 185781"/>
                <a:gd name="connsiteY2" fmla="*/ 501768 h 496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781" h="496358">
                  <a:moveTo>
                    <a:pt x="188427" y="0"/>
                  </a:moveTo>
                  <a:lnTo>
                    <a:pt x="58718" y="404393"/>
                  </a:lnTo>
                  <a:cubicBezTo>
                    <a:pt x="39126" y="468473"/>
                    <a:pt x="19591" y="472711"/>
                    <a:pt x="0" y="501768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0" name="Voľný tvar 89">
              <a:extLst>
                <a:ext uri="{FF2B5EF4-FFF2-40B4-BE49-F238E27FC236}">
                  <a16:creationId xmlns:a16="http://schemas.microsoft.com/office/drawing/2014/main" id="{B8D08AE6-633A-2C4C-B4AE-6FB00EE2EA7C}"/>
                </a:ext>
              </a:extLst>
            </p:cNvPr>
            <p:cNvSpPr/>
            <p:nvPr/>
          </p:nvSpPr>
          <p:spPr>
            <a:xfrm>
              <a:off x="6857557" y="8562815"/>
              <a:ext cx="112595" cy="139426"/>
            </a:xfrm>
            <a:custGeom>
              <a:avLst/>
              <a:gdLst>
                <a:gd name="connsiteX0" fmla="*/ 7108 w 112594"/>
                <a:gd name="connsiteY0" fmla="*/ 141657 h 139426"/>
                <a:gd name="connsiteX1" fmla="*/ 31823 w 112594"/>
                <a:gd name="connsiteY1" fmla="*/ 0 h 139426"/>
                <a:gd name="connsiteX2" fmla="*/ 115199 w 112594"/>
                <a:gd name="connsiteY2" fmla="*/ 144613 h 139426"/>
                <a:gd name="connsiteX3" fmla="*/ 7108 w 112594"/>
                <a:gd name="connsiteY3" fmla="*/ 141657 h 13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4" h="139426">
                  <a:moveTo>
                    <a:pt x="7108" y="141657"/>
                  </a:moveTo>
                  <a:cubicBezTo>
                    <a:pt x="-11752" y="63355"/>
                    <a:pt x="10542" y="32291"/>
                    <a:pt x="31823" y="0"/>
                  </a:cubicBezTo>
                  <a:cubicBezTo>
                    <a:pt x="55580" y="75067"/>
                    <a:pt x="83222" y="124591"/>
                    <a:pt x="115199" y="144613"/>
                  </a:cubicBezTo>
                  <a:lnTo>
                    <a:pt x="7108" y="141657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1" name="Voľný tvar 90">
              <a:extLst>
                <a:ext uri="{FF2B5EF4-FFF2-40B4-BE49-F238E27FC236}">
                  <a16:creationId xmlns:a16="http://schemas.microsoft.com/office/drawing/2014/main" id="{843625FD-DC8A-2A40-8834-37A24EBAC355}"/>
                </a:ext>
              </a:extLst>
            </p:cNvPr>
            <p:cNvSpPr/>
            <p:nvPr/>
          </p:nvSpPr>
          <p:spPr>
            <a:xfrm>
              <a:off x="6886283" y="8500798"/>
              <a:ext cx="5630" cy="61348"/>
            </a:xfrm>
            <a:custGeom>
              <a:avLst/>
              <a:gdLst>
                <a:gd name="connsiteX0" fmla="*/ 6193 w 5629"/>
                <a:gd name="connsiteY0" fmla="*/ 62017 h 61347"/>
                <a:gd name="connsiteX1" fmla="*/ 0 w 5629"/>
                <a:gd name="connsiteY1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61347">
                  <a:moveTo>
                    <a:pt x="6193" y="62017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2" name="Voľný tvar 91">
              <a:extLst>
                <a:ext uri="{FF2B5EF4-FFF2-40B4-BE49-F238E27FC236}">
                  <a16:creationId xmlns:a16="http://schemas.microsoft.com/office/drawing/2014/main" id="{C5AF6C82-83C0-BE4D-865D-8A2EFED0B017}"/>
                </a:ext>
              </a:extLst>
            </p:cNvPr>
            <p:cNvSpPr/>
            <p:nvPr/>
          </p:nvSpPr>
          <p:spPr>
            <a:xfrm>
              <a:off x="6435229" y="8314859"/>
              <a:ext cx="39408" cy="44616"/>
            </a:xfrm>
            <a:custGeom>
              <a:avLst/>
              <a:gdLst>
                <a:gd name="connsiteX0" fmla="*/ 0 w 39408"/>
                <a:gd name="connsiteY0" fmla="*/ 47238 h 44616"/>
                <a:gd name="connsiteX1" fmla="*/ 40196 w 39408"/>
                <a:gd name="connsiteY1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408" h="44616">
                  <a:moveTo>
                    <a:pt x="0" y="47238"/>
                  </a:moveTo>
                  <a:lnTo>
                    <a:pt x="4019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3" name="Voľný tvar 92">
              <a:extLst>
                <a:ext uri="{FF2B5EF4-FFF2-40B4-BE49-F238E27FC236}">
                  <a16:creationId xmlns:a16="http://schemas.microsoft.com/office/drawing/2014/main" id="{D43CDF42-5356-BC4D-B8B9-E3CC762C5017}"/>
                </a:ext>
              </a:extLst>
            </p:cNvPr>
            <p:cNvSpPr/>
            <p:nvPr/>
          </p:nvSpPr>
          <p:spPr>
            <a:xfrm>
              <a:off x="6503237" y="8193837"/>
              <a:ext cx="365933" cy="390394"/>
            </a:xfrm>
            <a:custGeom>
              <a:avLst/>
              <a:gdLst>
                <a:gd name="connsiteX0" fmla="*/ 0 w 365932"/>
                <a:gd name="connsiteY0" fmla="*/ 67873 h 390394"/>
                <a:gd name="connsiteX1" fmla="*/ 46333 w 365932"/>
                <a:gd name="connsiteY1" fmla="*/ 0 h 390394"/>
                <a:gd name="connsiteX2" fmla="*/ 123573 w 365932"/>
                <a:gd name="connsiteY2" fmla="*/ 8868 h 390394"/>
                <a:gd name="connsiteX3" fmla="*/ 370662 w 365932"/>
                <a:gd name="connsiteY3" fmla="*/ 392569 h 390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32" h="390394">
                  <a:moveTo>
                    <a:pt x="0" y="67873"/>
                  </a:moveTo>
                  <a:lnTo>
                    <a:pt x="46333" y="0"/>
                  </a:lnTo>
                  <a:lnTo>
                    <a:pt x="123573" y="8868"/>
                  </a:lnTo>
                  <a:lnTo>
                    <a:pt x="370662" y="39256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4" name="Voľný tvar 93">
              <a:extLst>
                <a:ext uri="{FF2B5EF4-FFF2-40B4-BE49-F238E27FC236}">
                  <a16:creationId xmlns:a16="http://schemas.microsoft.com/office/drawing/2014/main" id="{C45D4C49-5328-9640-9525-AB15A068631F}"/>
                </a:ext>
              </a:extLst>
            </p:cNvPr>
            <p:cNvSpPr/>
            <p:nvPr/>
          </p:nvSpPr>
          <p:spPr>
            <a:xfrm>
              <a:off x="6648427" y="8568671"/>
              <a:ext cx="84446" cy="61348"/>
            </a:xfrm>
            <a:custGeom>
              <a:avLst/>
              <a:gdLst>
                <a:gd name="connsiteX0" fmla="*/ 0 w 84445"/>
                <a:gd name="connsiteY0" fmla="*/ 0 h 61347"/>
                <a:gd name="connsiteX1" fmla="*/ 15426 w 84445"/>
                <a:gd name="connsiteY1" fmla="*/ 62017 h 61347"/>
                <a:gd name="connsiteX2" fmla="*/ 89569 w 84445"/>
                <a:gd name="connsiteY2" fmla="*/ 59061 h 61347"/>
                <a:gd name="connsiteX3" fmla="*/ 61758 w 84445"/>
                <a:gd name="connsiteY3" fmla="*/ 295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445" h="61347">
                  <a:moveTo>
                    <a:pt x="0" y="0"/>
                  </a:moveTo>
                  <a:lnTo>
                    <a:pt x="15426" y="62017"/>
                  </a:lnTo>
                  <a:lnTo>
                    <a:pt x="89569" y="59061"/>
                  </a:lnTo>
                  <a:lnTo>
                    <a:pt x="61758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5" name="Voľný tvar 94">
              <a:extLst>
                <a:ext uri="{FF2B5EF4-FFF2-40B4-BE49-F238E27FC236}">
                  <a16:creationId xmlns:a16="http://schemas.microsoft.com/office/drawing/2014/main" id="{52F0E2FD-6D26-6948-9140-BBB3144D7659}"/>
                </a:ext>
              </a:extLst>
            </p:cNvPr>
            <p:cNvSpPr/>
            <p:nvPr/>
          </p:nvSpPr>
          <p:spPr>
            <a:xfrm>
              <a:off x="6676238" y="8633644"/>
              <a:ext cx="45038" cy="33462"/>
            </a:xfrm>
            <a:custGeom>
              <a:avLst/>
              <a:gdLst>
                <a:gd name="connsiteX0" fmla="*/ 0 w 45037"/>
                <a:gd name="connsiteY0" fmla="*/ 5912 h 33462"/>
                <a:gd name="connsiteX1" fmla="*/ 0 w 45037"/>
                <a:gd name="connsiteY1" fmla="*/ 35414 h 33462"/>
                <a:gd name="connsiteX2" fmla="*/ 49429 w 45037"/>
                <a:gd name="connsiteY2" fmla="*/ 32459 h 33462"/>
                <a:gd name="connsiteX3" fmla="*/ 49429 w 45037"/>
                <a:gd name="connsiteY3" fmla="*/ 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33462">
                  <a:moveTo>
                    <a:pt x="0" y="5912"/>
                  </a:moveTo>
                  <a:lnTo>
                    <a:pt x="0" y="35414"/>
                  </a:lnTo>
                  <a:lnTo>
                    <a:pt x="49429" y="32459"/>
                  </a:lnTo>
                  <a:lnTo>
                    <a:pt x="49429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6" name="Voľný tvar 95">
              <a:extLst>
                <a:ext uri="{FF2B5EF4-FFF2-40B4-BE49-F238E27FC236}">
                  <a16:creationId xmlns:a16="http://schemas.microsoft.com/office/drawing/2014/main" id="{74D2758E-EB7C-F14F-BA9B-7E1BC67CB189}"/>
                </a:ext>
              </a:extLst>
            </p:cNvPr>
            <p:cNvSpPr/>
            <p:nvPr/>
          </p:nvSpPr>
          <p:spPr>
            <a:xfrm>
              <a:off x="6391993" y="8698561"/>
              <a:ext cx="579862" cy="27885"/>
            </a:xfrm>
            <a:custGeom>
              <a:avLst/>
              <a:gdLst>
                <a:gd name="connsiteX0" fmla="*/ 477007 w 579862"/>
                <a:gd name="connsiteY0" fmla="*/ 5410 h 27885"/>
                <a:gd name="connsiteX1" fmla="*/ 53426 w 579862"/>
                <a:gd name="connsiteY1" fmla="*/ 3346 h 27885"/>
                <a:gd name="connsiteX2" fmla="*/ 0 w 579862"/>
                <a:gd name="connsiteY2" fmla="*/ 2454 h 27885"/>
                <a:gd name="connsiteX3" fmla="*/ 6193 w 579862"/>
                <a:gd name="connsiteY3" fmla="*/ 29503 h 27885"/>
                <a:gd name="connsiteX4" fmla="*/ 52525 w 579862"/>
                <a:gd name="connsiteY4" fmla="*/ 23647 h 27885"/>
                <a:gd name="connsiteX5" fmla="*/ 583860 w 579862"/>
                <a:gd name="connsiteY5" fmla="*/ 23647 h 27885"/>
                <a:gd name="connsiteX6" fmla="*/ 580763 w 579862"/>
                <a:gd name="connsiteY6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9862" h="27885">
                  <a:moveTo>
                    <a:pt x="477007" y="5410"/>
                  </a:moveTo>
                  <a:lnTo>
                    <a:pt x="53426" y="3346"/>
                  </a:lnTo>
                  <a:lnTo>
                    <a:pt x="0" y="2454"/>
                  </a:lnTo>
                  <a:lnTo>
                    <a:pt x="6193" y="29503"/>
                  </a:lnTo>
                  <a:lnTo>
                    <a:pt x="52525" y="23647"/>
                  </a:lnTo>
                  <a:lnTo>
                    <a:pt x="583860" y="23647"/>
                  </a:lnTo>
                  <a:lnTo>
                    <a:pt x="58076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7" name="Voľný tvar 96">
              <a:extLst>
                <a:ext uri="{FF2B5EF4-FFF2-40B4-BE49-F238E27FC236}">
                  <a16:creationId xmlns:a16="http://schemas.microsoft.com/office/drawing/2014/main" id="{22D3D251-0B9F-E143-9AC5-B33D8E940BB5}"/>
                </a:ext>
              </a:extLst>
            </p:cNvPr>
            <p:cNvSpPr/>
            <p:nvPr/>
          </p:nvSpPr>
          <p:spPr>
            <a:xfrm>
              <a:off x="6620616" y="8232207"/>
              <a:ext cx="22519" cy="5577"/>
            </a:xfrm>
            <a:custGeom>
              <a:avLst/>
              <a:gdLst>
                <a:gd name="connsiteX0" fmla="*/ 0 w 22518"/>
                <a:gd name="connsiteY0" fmla="*/ 2956 h 0"/>
                <a:gd name="connsiteX1" fmla="*/ 24715 w 2251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518">
                  <a:moveTo>
                    <a:pt x="0" y="2956"/>
                  </a:moveTo>
                  <a:lnTo>
                    <a:pt x="2471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8" name="Voľný tvar 97">
              <a:extLst>
                <a:ext uri="{FF2B5EF4-FFF2-40B4-BE49-F238E27FC236}">
                  <a16:creationId xmlns:a16="http://schemas.microsoft.com/office/drawing/2014/main" id="{6B302121-093D-5548-BFAF-9A31C77AF0B2}"/>
                </a:ext>
              </a:extLst>
            </p:cNvPr>
            <p:cNvSpPr/>
            <p:nvPr/>
          </p:nvSpPr>
          <p:spPr>
            <a:xfrm>
              <a:off x="6629849" y="8131876"/>
              <a:ext cx="5630" cy="66925"/>
            </a:xfrm>
            <a:custGeom>
              <a:avLst/>
              <a:gdLst>
                <a:gd name="connsiteX0" fmla="*/ 3096 w 0"/>
                <a:gd name="connsiteY0" fmla="*/ 67873 h 66924"/>
                <a:gd name="connsiteX1" fmla="*/ 0 w 0"/>
                <a:gd name="connsiteY1" fmla="*/ 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6924">
                  <a:moveTo>
                    <a:pt x="3096" y="67873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99" name="Voľný tvar 98">
              <a:extLst>
                <a:ext uri="{FF2B5EF4-FFF2-40B4-BE49-F238E27FC236}">
                  <a16:creationId xmlns:a16="http://schemas.microsoft.com/office/drawing/2014/main" id="{CF2AC984-6F2C-0F4D-9F47-C50EDD6E0EDB}"/>
                </a:ext>
              </a:extLst>
            </p:cNvPr>
            <p:cNvSpPr/>
            <p:nvPr/>
          </p:nvSpPr>
          <p:spPr>
            <a:xfrm>
              <a:off x="6543377" y="8123008"/>
              <a:ext cx="5630" cy="61348"/>
            </a:xfrm>
            <a:custGeom>
              <a:avLst/>
              <a:gdLst>
                <a:gd name="connsiteX0" fmla="*/ 3096 w 5629"/>
                <a:gd name="connsiteY0" fmla="*/ 64917 h 61347"/>
                <a:gd name="connsiteX1" fmla="*/ 0 w 5629"/>
                <a:gd name="connsiteY1" fmla="*/ 0 h 61347"/>
                <a:gd name="connsiteX2" fmla="*/ 9289 w 5629"/>
                <a:gd name="connsiteY2" fmla="*/ 295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" h="61347">
                  <a:moveTo>
                    <a:pt x="3096" y="64917"/>
                  </a:moveTo>
                  <a:lnTo>
                    <a:pt x="0" y="0"/>
                  </a:lnTo>
                  <a:lnTo>
                    <a:pt x="9289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0" name="Voľný tvar 99">
              <a:extLst>
                <a:ext uri="{FF2B5EF4-FFF2-40B4-BE49-F238E27FC236}">
                  <a16:creationId xmlns:a16="http://schemas.microsoft.com/office/drawing/2014/main" id="{DEB9BFEF-BB1A-1B48-A91B-9FA2581549A1}"/>
                </a:ext>
              </a:extLst>
            </p:cNvPr>
            <p:cNvSpPr/>
            <p:nvPr/>
          </p:nvSpPr>
          <p:spPr>
            <a:xfrm>
              <a:off x="6642235" y="8571627"/>
              <a:ext cx="22519" cy="89233"/>
            </a:xfrm>
            <a:custGeom>
              <a:avLst/>
              <a:gdLst>
                <a:gd name="connsiteX0" fmla="*/ 0 w 22518"/>
                <a:gd name="connsiteY0" fmla="*/ 0 h 89232"/>
                <a:gd name="connsiteX1" fmla="*/ 6193 w 22518"/>
                <a:gd name="connsiteY1" fmla="*/ 67929 h 89232"/>
                <a:gd name="connsiteX2" fmla="*/ 27811 w 22518"/>
                <a:gd name="connsiteY2" fmla="*/ 9447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18" h="89232">
                  <a:moveTo>
                    <a:pt x="0" y="0"/>
                  </a:moveTo>
                  <a:lnTo>
                    <a:pt x="6193" y="67929"/>
                  </a:lnTo>
                  <a:lnTo>
                    <a:pt x="27811" y="9447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1" name="Voľný tvar 100">
              <a:extLst>
                <a:ext uri="{FF2B5EF4-FFF2-40B4-BE49-F238E27FC236}">
                  <a16:creationId xmlns:a16="http://schemas.microsoft.com/office/drawing/2014/main" id="{9B0805A7-07FE-094F-B455-E7D0405B8A61}"/>
                </a:ext>
              </a:extLst>
            </p:cNvPr>
            <p:cNvSpPr/>
            <p:nvPr/>
          </p:nvSpPr>
          <p:spPr>
            <a:xfrm>
              <a:off x="5307707" y="8503754"/>
              <a:ext cx="309635" cy="340201"/>
            </a:xfrm>
            <a:custGeom>
              <a:avLst/>
              <a:gdLst>
                <a:gd name="connsiteX0" fmla="*/ 0 w 309635"/>
                <a:gd name="connsiteY0" fmla="*/ 321740 h 340200"/>
                <a:gd name="connsiteX1" fmla="*/ 315096 w 309635"/>
                <a:gd name="connsiteY1" fmla="*/ 324696 h 340200"/>
                <a:gd name="connsiteX2" fmla="*/ 160616 w 309635"/>
                <a:gd name="connsiteY2" fmla="*/ 0 h 340200"/>
                <a:gd name="connsiteX3" fmla="*/ 0 w 309635"/>
                <a:gd name="connsiteY3" fmla="*/ 321740 h 34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635" h="340200">
                  <a:moveTo>
                    <a:pt x="0" y="321740"/>
                  </a:moveTo>
                  <a:cubicBezTo>
                    <a:pt x="130272" y="351633"/>
                    <a:pt x="225527" y="341428"/>
                    <a:pt x="315096" y="324696"/>
                  </a:cubicBezTo>
                  <a:cubicBezTo>
                    <a:pt x="229412" y="232786"/>
                    <a:pt x="198955" y="114497"/>
                    <a:pt x="160616" y="0"/>
                  </a:cubicBezTo>
                  <a:cubicBezTo>
                    <a:pt x="121940" y="110426"/>
                    <a:pt x="107922" y="226038"/>
                    <a:pt x="0" y="321740"/>
                  </a:cubicBez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2" name="Voľný tvar 101">
              <a:extLst>
                <a:ext uri="{FF2B5EF4-FFF2-40B4-BE49-F238E27FC236}">
                  <a16:creationId xmlns:a16="http://schemas.microsoft.com/office/drawing/2014/main" id="{2D1B7FA9-AC7D-644E-BC78-ECC9B3D5B5FB}"/>
                </a:ext>
              </a:extLst>
            </p:cNvPr>
            <p:cNvSpPr/>
            <p:nvPr/>
          </p:nvSpPr>
          <p:spPr>
            <a:xfrm>
              <a:off x="5313900" y="8822539"/>
              <a:ext cx="304005" cy="33462"/>
            </a:xfrm>
            <a:custGeom>
              <a:avLst/>
              <a:gdLst>
                <a:gd name="connsiteX0" fmla="*/ 0 w 304005"/>
                <a:gd name="connsiteY0" fmla="*/ 0 h 33462"/>
                <a:gd name="connsiteX1" fmla="*/ 3096 w 304005"/>
                <a:gd name="connsiteY1" fmla="*/ 23591 h 33462"/>
                <a:gd name="connsiteX2" fmla="*/ 305807 w 304005"/>
                <a:gd name="connsiteY2" fmla="*/ 23591 h 33462"/>
                <a:gd name="connsiteX3" fmla="*/ 308903 w 304005"/>
                <a:gd name="connsiteY3" fmla="*/ 2956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005" h="33462">
                  <a:moveTo>
                    <a:pt x="0" y="0"/>
                  </a:moveTo>
                  <a:lnTo>
                    <a:pt x="3096" y="23591"/>
                  </a:lnTo>
                  <a:cubicBezTo>
                    <a:pt x="96888" y="40601"/>
                    <a:pt x="195633" y="45843"/>
                    <a:pt x="305807" y="23591"/>
                  </a:cubicBezTo>
                  <a:lnTo>
                    <a:pt x="308903" y="2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3" name="Voľný tvar 102">
              <a:extLst>
                <a:ext uri="{FF2B5EF4-FFF2-40B4-BE49-F238E27FC236}">
                  <a16:creationId xmlns:a16="http://schemas.microsoft.com/office/drawing/2014/main" id="{636F26B9-C594-8A47-BF30-00CD0294C4A1}"/>
                </a:ext>
              </a:extLst>
            </p:cNvPr>
            <p:cNvSpPr/>
            <p:nvPr/>
          </p:nvSpPr>
          <p:spPr>
            <a:xfrm>
              <a:off x="4872135" y="8831406"/>
              <a:ext cx="456008" cy="27885"/>
            </a:xfrm>
            <a:custGeom>
              <a:avLst/>
              <a:gdLst>
                <a:gd name="connsiteX0" fmla="*/ 450998 w 456008"/>
                <a:gd name="connsiteY0" fmla="*/ 17679 h 27885"/>
                <a:gd name="connsiteX1" fmla="*/ 0 w 456008"/>
                <a:gd name="connsiteY1" fmla="*/ 0 h 27885"/>
                <a:gd name="connsiteX2" fmla="*/ 0 w 456008"/>
                <a:gd name="connsiteY2" fmla="*/ 20635 h 27885"/>
                <a:gd name="connsiteX3" fmla="*/ 460287 w 456008"/>
                <a:gd name="connsiteY3" fmla="*/ 32458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008" h="27885">
                  <a:moveTo>
                    <a:pt x="450998" y="17679"/>
                  </a:moveTo>
                  <a:lnTo>
                    <a:pt x="0" y="0"/>
                  </a:lnTo>
                  <a:lnTo>
                    <a:pt x="0" y="20635"/>
                  </a:lnTo>
                  <a:lnTo>
                    <a:pt x="460287" y="3245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4" name="Voľný tvar 103">
              <a:extLst>
                <a:ext uri="{FF2B5EF4-FFF2-40B4-BE49-F238E27FC236}">
                  <a16:creationId xmlns:a16="http://schemas.microsoft.com/office/drawing/2014/main" id="{BBB7F77A-7C1E-2A42-A070-816E031641FA}"/>
                </a:ext>
              </a:extLst>
            </p:cNvPr>
            <p:cNvSpPr/>
            <p:nvPr/>
          </p:nvSpPr>
          <p:spPr>
            <a:xfrm>
              <a:off x="5598088" y="8852041"/>
              <a:ext cx="838830" cy="22308"/>
            </a:xfrm>
            <a:custGeom>
              <a:avLst/>
              <a:gdLst>
                <a:gd name="connsiteX0" fmla="*/ 0 w 838829"/>
                <a:gd name="connsiteY0" fmla="*/ 5912 h 22308"/>
                <a:gd name="connsiteX1" fmla="*/ 837141 w 838829"/>
                <a:gd name="connsiteY1" fmla="*/ 2956 h 22308"/>
                <a:gd name="connsiteX2" fmla="*/ 840237 w 838829"/>
                <a:gd name="connsiteY2" fmla="*/ 0 h 22308"/>
                <a:gd name="connsiteX3" fmla="*/ 837141 w 838829"/>
                <a:gd name="connsiteY3" fmla="*/ 17735 h 22308"/>
                <a:gd name="connsiteX4" fmla="*/ 0 w 838829"/>
                <a:gd name="connsiteY4" fmla="*/ 26603 h 22308"/>
                <a:gd name="connsiteX5" fmla="*/ 0 w 838829"/>
                <a:gd name="connsiteY5" fmla="*/ 5912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8829" h="22308">
                  <a:moveTo>
                    <a:pt x="0" y="5912"/>
                  </a:moveTo>
                  <a:lnTo>
                    <a:pt x="837141" y="2956"/>
                  </a:lnTo>
                  <a:lnTo>
                    <a:pt x="840237" y="0"/>
                  </a:lnTo>
                  <a:lnTo>
                    <a:pt x="837141" y="17735"/>
                  </a:lnTo>
                  <a:lnTo>
                    <a:pt x="0" y="26603"/>
                  </a:lnTo>
                  <a:lnTo>
                    <a:pt x="0" y="591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5" name="Voľný tvar 104">
              <a:extLst>
                <a:ext uri="{FF2B5EF4-FFF2-40B4-BE49-F238E27FC236}">
                  <a16:creationId xmlns:a16="http://schemas.microsoft.com/office/drawing/2014/main" id="{3140B7DA-0661-C141-B0E3-2D404EB48A6E}"/>
                </a:ext>
              </a:extLst>
            </p:cNvPr>
            <p:cNvSpPr/>
            <p:nvPr/>
          </p:nvSpPr>
          <p:spPr>
            <a:xfrm>
              <a:off x="6407475" y="8725163"/>
              <a:ext cx="22519" cy="122695"/>
            </a:xfrm>
            <a:custGeom>
              <a:avLst/>
              <a:gdLst>
                <a:gd name="connsiteX0" fmla="*/ 27755 w 22518"/>
                <a:gd name="connsiteY0" fmla="*/ 123922 h 122695"/>
                <a:gd name="connsiteX1" fmla="*/ 0 w 22518"/>
                <a:gd name="connsiteY1" fmla="*/ 0 h 12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518" h="122695">
                  <a:moveTo>
                    <a:pt x="27755" y="123922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6" name="Voľný tvar 105">
              <a:extLst>
                <a:ext uri="{FF2B5EF4-FFF2-40B4-BE49-F238E27FC236}">
                  <a16:creationId xmlns:a16="http://schemas.microsoft.com/office/drawing/2014/main" id="{F27DC1BC-0B53-8C43-A565-83F0702F93C2}"/>
                </a:ext>
              </a:extLst>
            </p:cNvPr>
            <p:cNvSpPr/>
            <p:nvPr/>
          </p:nvSpPr>
          <p:spPr>
            <a:xfrm>
              <a:off x="6858472" y="8725163"/>
              <a:ext cx="101335" cy="217505"/>
            </a:xfrm>
            <a:custGeom>
              <a:avLst/>
              <a:gdLst>
                <a:gd name="connsiteX0" fmla="*/ 98858 w 101335"/>
                <a:gd name="connsiteY0" fmla="*/ 0 h 217505"/>
                <a:gd name="connsiteX1" fmla="*/ 101955 w 101335"/>
                <a:gd name="connsiteY1" fmla="*/ 150525 h 217505"/>
                <a:gd name="connsiteX2" fmla="*/ 52525 w 101335"/>
                <a:gd name="connsiteY2" fmla="*/ 221353 h 217505"/>
                <a:gd name="connsiteX3" fmla="*/ 6193 w 101335"/>
                <a:gd name="connsiteY3" fmla="*/ 153481 h 217505"/>
                <a:gd name="connsiteX4" fmla="*/ 0 w 101335"/>
                <a:gd name="connsiteY4" fmla="*/ 0 h 217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335" h="217505">
                  <a:moveTo>
                    <a:pt x="98858" y="0"/>
                  </a:moveTo>
                  <a:lnTo>
                    <a:pt x="101955" y="150525"/>
                  </a:lnTo>
                  <a:lnTo>
                    <a:pt x="52525" y="221353"/>
                  </a:lnTo>
                  <a:lnTo>
                    <a:pt x="6193" y="153481"/>
                  </a:ln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7" name="Voľný tvar 106">
              <a:extLst>
                <a:ext uri="{FF2B5EF4-FFF2-40B4-BE49-F238E27FC236}">
                  <a16:creationId xmlns:a16="http://schemas.microsoft.com/office/drawing/2014/main" id="{A2C547FF-9065-854A-A671-AEB7C3139426}"/>
                </a:ext>
              </a:extLst>
            </p:cNvPr>
            <p:cNvSpPr/>
            <p:nvPr/>
          </p:nvSpPr>
          <p:spPr>
            <a:xfrm>
              <a:off x="6935713" y="8919970"/>
              <a:ext cx="5630" cy="485204"/>
            </a:xfrm>
            <a:custGeom>
              <a:avLst/>
              <a:gdLst>
                <a:gd name="connsiteX0" fmla="*/ 0 w 5629"/>
                <a:gd name="connsiteY0" fmla="*/ 0 h 485204"/>
                <a:gd name="connsiteX1" fmla="*/ 9233 w 5629"/>
                <a:gd name="connsiteY1" fmla="*/ 486989 h 485204"/>
                <a:gd name="connsiteX2" fmla="*/ 3096 w 5629"/>
                <a:gd name="connsiteY2" fmla="*/ 475221 h 485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" h="485204">
                  <a:moveTo>
                    <a:pt x="0" y="0"/>
                  </a:moveTo>
                  <a:lnTo>
                    <a:pt x="9233" y="486989"/>
                  </a:lnTo>
                  <a:lnTo>
                    <a:pt x="3096" y="47522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8" name="Voľný tvar 107">
              <a:extLst>
                <a:ext uri="{FF2B5EF4-FFF2-40B4-BE49-F238E27FC236}">
                  <a16:creationId xmlns:a16="http://schemas.microsoft.com/office/drawing/2014/main" id="{F4C45EBB-9871-2247-AFEB-9D9AC11F29B4}"/>
                </a:ext>
              </a:extLst>
            </p:cNvPr>
            <p:cNvSpPr/>
            <p:nvPr/>
          </p:nvSpPr>
          <p:spPr>
            <a:xfrm>
              <a:off x="6935713" y="8872732"/>
              <a:ext cx="242078" cy="234236"/>
            </a:xfrm>
            <a:custGeom>
              <a:avLst/>
              <a:gdLst>
                <a:gd name="connsiteX0" fmla="*/ 0 w 242078"/>
                <a:gd name="connsiteY0" fmla="*/ 236133 h 234236"/>
                <a:gd name="connsiteX1" fmla="*/ 247145 w 242078"/>
                <a:gd name="connsiteY1" fmla="*/ 230221 h 234236"/>
                <a:gd name="connsiteX2" fmla="*/ 27811 w 242078"/>
                <a:gd name="connsiteY2" fmla="*/ 0 h 234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2078" h="234236">
                  <a:moveTo>
                    <a:pt x="0" y="236133"/>
                  </a:moveTo>
                  <a:lnTo>
                    <a:pt x="247145" y="230221"/>
                  </a:lnTo>
                  <a:lnTo>
                    <a:pt x="2781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09" name="Voľný tvar 108">
              <a:extLst>
                <a:ext uri="{FF2B5EF4-FFF2-40B4-BE49-F238E27FC236}">
                  <a16:creationId xmlns:a16="http://schemas.microsoft.com/office/drawing/2014/main" id="{FF4E9E3D-797C-CA43-B382-862989C6680F}"/>
                </a:ext>
              </a:extLst>
            </p:cNvPr>
            <p:cNvSpPr/>
            <p:nvPr/>
          </p:nvSpPr>
          <p:spPr>
            <a:xfrm>
              <a:off x="6957331" y="8618865"/>
              <a:ext cx="106965" cy="356932"/>
            </a:xfrm>
            <a:custGeom>
              <a:avLst/>
              <a:gdLst>
                <a:gd name="connsiteX0" fmla="*/ 111187 w 106964"/>
                <a:gd name="connsiteY0" fmla="*/ 357155 h 356931"/>
                <a:gd name="connsiteX1" fmla="*/ 108091 w 106964"/>
                <a:gd name="connsiteY1" fmla="*/ 38370 h 356931"/>
                <a:gd name="connsiteX2" fmla="*/ 80336 w 106964"/>
                <a:gd name="connsiteY2" fmla="*/ 0 h 356931"/>
                <a:gd name="connsiteX3" fmla="*/ 27811 w 106964"/>
                <a:gd name="connsiteY3" fmla="*/ 0 h 356931"/>
                <a:gd name="connsiteX4" fmla="*/ 0 w 106964"/>
                <a:gd name="connsiteY4" fmla="*/ 35414 h 356931"/>
                <a:gd name="connsiteX5" fmla="*/ 105051 w 106964"/>
                <a:gd name="connsiteY5" fmla="*/ 35414 h 356931"/>
                <a:gd name="connsiteX6" fmla="*/ 9289 w 106964"/>
                <a:gd name="connsiteY6" fmla="*/ 35414 h 356931"/>
                <a:gd name="connsiteX7" fmla="*/ 12329 w 106964"/>
                <a:gd name="connsiteY7" fmla="*/ 79696 h 356931"/>
                <a:gd name="connsiteX8" fmla="*/ 21618 w 106964"/>
                <a:gd name="connsiteY8" fmla="*/ 79696 h 356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964" h="356931">
                  <a:moveTo>
                    <a:pt x="111187" y="357155"/>
                  </a:moveTo>
                  <a:lnTo>
                    <a:pt x="108091" y="38370"/>
                  </a:lnTo>
                  <a:lnTo>
                    <a:pt x="80336" y="0"/>
                  </a:lnTo>
                  <a:lnTo>
                    <a:pt x="27811" y="0"/>
                  </a:lnTo>
                  <a:lnTo>
                    <a:pt x="0" y="35414"/>
                  </a:lnTo>
                  <a:lnTo>
                    <a:pt x="105051" y="35414"/>
                  </a:lnTo>
                  <a:lnTo>
                    <a:pt x="9289" y="35414"/>
                  </a:lnTo>
                  <a:lnTo>
                    <a:pt x="12329" y="79696"/>
                  </a:lnTo>
                  <a:lnTo>
                    <a:pt x="21618" y="7969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0" name="Voľný tvar 109">
              <a:extLst>
                <a:ext uri="{FF2B5EF4-FFF2-40B4-BE49-F238E27FC236}">
                  <a16:creationId xmlns:a16="http://schemas.microsoft.com/office/drawing/2014/main" id="{AA2121A7-8125-0643-9A11-744017C88618}"/>
                </a:ext>
              </a:extLst>
            </p:cNvPr>
            <p:cNvSpPr/>
            <p:nvPr/>
          </p:nvSpPr>
          <p:spPr>
            <a:xfrm>
              <a:off x="6969660" y="8722207"/>
              <a:ext cx="5630" cy="161735"/>
            </a:xfrm>
            <a:custGeom>
              <a:avLst/>
              <a:gdLst>
                <a:gd name="connsiteX0" fmla="*/ 0 w 0"/>
                <a:gd name="connsiteY0" fmla="*/ 0 h 161734"/>
                <a:gd name="connsiteX1" fmla="*/ 0 w 0"/>
                <a:gd name="connsiteY1" fmla="*/ 162292 h 161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1734">
                  <a:moveTo>
                    <a:pt x="0" y="0"/>
                  </a:moveTo>
                  <a:lnTo>
                    <a:pt x="0" y="16229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1" name="Voľný tvar 110">
              <a:extLst>
                <a:ext uri="{FF2B5EF4-FFF2-40B4-BE49-F238E27FC236}">
                  <a16:creationId xmlns:a16="http://schemas.microsoft.com/office/drawing/2014/main" id="{1AFFEA3F-556F-6245-ADEF-5258DC2D637E}"/>
                </a:ext>
              </a:extLst>
            </p:cNvPr>
            <p:cNvSpPr/>
            <p:nvPr/>
          </p:nvSpPr>
          <p:spPr>
            <a:xfrm>
              <a:off x="7148854" y="9105909"/>
              <a:ext cx="11259" cy="245391"/>
            </a:xfrm>
            <a:custGeom>
              <a:avLst/>
              <a:gdLst>
                <a:gd name="connsiteX0" fmla="*/ 0 w 11259"/>
                <a:gd name="connsiteY0" fmla="*/ 0 h 245390"/>
                <a:gd name="connsiteX1" fmla="*/ 12385 w 11259"/>
                <a:gd name="connsiteY1" fmla="*/ 247956 h 24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59" h="245390">
                  <a:moveTo>
                    <a:pt x="0" y="0"/>
                  </a:moveTo>
                  <a:lnTo>
                    <a:pt x="12385" y="24795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2" name="Voľný tvar 111">
              <a:extLst>
                <a:ext uri="{FF2B5EF4-FFF2-40B4-BE49-F238E27FC236}">
                  <a16:creationId xmlns:a16="http://schemas.microsoft.com/office/drawing/2014/main" id="{1E791D77-9051-064E-8257-9415579FE9C4}"/>
                </a:ext>
              </a:extLst>
            </p:cNvPr>
            <p:cNvSpPr/>
            <p:nvPr/>
          </p:nvSpPr>
          <p:spPr>
            <a:xfrm>
              <a:off x="6461520" y="8734923"/>
              <a:ext cx="495416" cy="89233"/>
            </a:xfrm>
            <a:custGeom>
              <a:avLst/>
              <a:gdLst>
                <a:gd name="connsiteX0" fmla="*/ 500258 w 495416"/>
                <a:gd name="connsiteY0" fmla="*/ 85552 h 89232"/>
                <a:gd name="connsiteX1" fmla="*/ 4391 w 495416"/>
                <a:gd name="connsiteY1" fmla="*/ 89735 h 89232"/>
                <a:gd name="connsiteX2" fmla="*/ 0 w 495416"/>
                <a:gd name="connsiteY2" fmla="*/ 2063 h 89232"/>
                <a:gd name="connsiteX3" fmla="*/ 493671 w 495416"/>
                <a:gd name="connsiteY3" fmla="*/ 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5416" h="89232">
                  <a:moveTo>
                    <a:pt x="500258" y="85552"/>
                  </a:moveTo>
                  <a:cubicBezTo>
                    <a:pt x="500258" y="85552"/>
                    <a:pt x="13117" y="89735"/>
                    <a:pt x="4391" y="89735"/>
                  </a:cubicBezTo>
                  <a:lnTo>
                    <a:pt x="0" y="2063"/>
                  </a:lnTo>
                  <a:lnTo>
                    <a:pt x="49367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3" name="Voľný tvar 112">
              <a:extLst>
                <a:ext uri="{FF2B5EF4-FFF2-40B4-BE49-F238E27FC236}">
                  <a16:creationId xmlns:a16="http://schemas.microsoft.com/office/drawing/2014/main" id="{75D93C7C-FC95-034A-8DC7-C788E3FE4B8E}"/>
                </a:ext>
              </a:extLst>
            </p:cNvPr>
            <p:cNvSpPr/>
            <p:nvPr/>
          </p:nvSpPr>
          <p:spPr>
            <a:xfrm>
              <a:off x="6476833" y="8747444"/>
              <a:ext cx="45038" cy="61348"/>
            </a:xfrm>
            <a:custGeom>
              <a:avLst/>
              <a:gdLst>
                <a:gd name="connsiteX0" fmla="*/ 0 w 45037"/>
                <a:gd name="connsiteY0" fmla="*/ 64722 h 61347"/>
                <a:gd name="connsiteX1" fmla="*/ 43687 w 45037"/>
                <a:gd name="connsiteY1" fmla="*/ 62602 h 61347"/>
                <a:gd name="connsiteX2" fmla="*/ 45882 w 45037"/>
                <a:gd name="connsiteY2" fmla="*/ 14639 h 61347"/>
                <a:gd name="connsiteX3" fmla="*/ 0 w 45037"/>
                <a:gd name="connsiteY3" fmla="*/ 14639 h 61347"/>
                <a:gd name="connsiteX4" fmla="*/ 0 w 45037"/>
                <a:gd name="connsiteY4" fmla="*/ 6472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22"/>
                  </a:moveTo>
                  <a:lnTo>
                    <a:pt x="43687" y="62602"/>
                  </a:lnTo>
                  <a:lnTo>
                    <a:pt x="45882" y="14639"/>
                  </a:lnTo>
                  <a:cubicBezTo>
                    <a:pt x="33891" y="-7724"/>
                    <a:pt x="17734" y="-1813"/>
                    <a:pt x="0" y="14639"/>
                  </a:cubicBezTo>
                  <a:lnTo>
                    <a:pt x="0" y="6472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4" name="Voľný tvar 113">
              <a:extLst>
                <a:ext uri="{FF2B5EF4-FFF2-40B4-BE49-F238E27FC236}">
                  <a16:creationId xmlns:a16="http://schemas.microsoft.com/office/drawing/2014/main" id="{7933099F-5DCB-294B-8818-BE45C24EDBF8}"/>
                </a:ext>
              </a:extLst>
            </p:cNvPr>
            <p:cNvSpPr/>
            <p:nvPr/>
          </p:nvSpPr>
          <p:spPr>
            <a:xfrm>
              <a:off x="6550020" y="8750586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26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26" y="14620"/>
                  </a:lnTo>
                  <a:cubicBezTo>
                    <a:pt x="33891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5" name="Voľný tvar 114">
              <a:extLst>
                <a:ext uri="{FF2B5EF4-FFF2-40B4-BE49-F238E27FC236}">
                  <a16:creationId xmlns:a16="http://schemas.microsoft.com/office/drawing/2014/main" id="{872F9035-4374-2B42-82E9-2D837C4BAF52}"/>
                </a:ext>
              </a:extLst>
            </p:cNvPr>
            <p:cNvSpPr/>
            <p:nvPr/>
          </p:nvSpPr>
          <p:spPr>
            <a:xfrm>
              <a:off x="6633002" y="8750586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947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6" name="Voľný tvar 115">
              <a:extLst>
                <a:ext uri="{FF2B5EF4-FFF2-40B4-BE49-F238E27FC236}">
                  <a16:creationId xmlns:a16="http://schemas.microsoft.com/office/drawing/2014/main" id="{DA889109-1299-D54D-9CBC-507C10C4C7E4}"/>
                </a:ext>
              </a:extLst>
            </p:cNvPr>
            <p:cNvSpPr/>
            <p:nvPr/>
          </p:nvSpPr>
          <p:spPr>
            <a:xfrm>
              <a:off x="6711649" y="8748489"/>
              <a:ext cx="45038" cy="61348"/>
            </a:xfrm>
            <a:custGeom>
              <a:avLst/>
              <a:gdLst>
                <a:gd name="connsiteX0" fmla="*/ 0 w 45037"/>
                <a:gd name="connsiteY0" fmla="*/ 64736 h 61347"/>
                <a:gd name="connsiteX1" fmla="*/ 43687 w 45037"/>
                <a:gd name="connsiteY1" fmla="*/ 62616 h 61347"/>
                <a:gd name="connsiteX2" fmla="*/ 45882 w 45037"/>
                <a:gd name="connsiteY2" fmla="*/ 14598 h 61347"/>
                <a:gd name="connsiteX3" fmla="*/ 0 w 45037"/>
                <a:gd name="connsiteY3" fmla="*/ 14598 h 61347"/>
                <a:gd name="connsiteX4" fmla="*/ 0 w 45037"/>
                <a:gd name="connsiteY4" fmla="*/ 6473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36"/>
                  </a:moveTo>
                  <a:lnTo>
                    <a:pt x="43687" y="62616"/>
                  </a:lnTo>
                  <a:lnTo>
                    <a:pt x="45882" y="14598"/>
                  </a:lnTo>
                  <a:cubicBezTo>
                    <a:pt x="33891" y="-7710"/>
                    <a:pt x="17733" y="-1799"/>
                    <a:pt x="0" y="14598"/>
                  </a:cubicBezTo>
                  <a:lnTo>
                    <a:pt x="0" y="6473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7" name="Voľný tvar 116">
              <a:extLst>
                <a:ext uri="{FF2B5EF4-FFF2-40B4-BE49-F238E27FC236}">
                  <a16:creationId xmlns:a16="http://schemas.microsoft.com/office/drawing/2014/main" id="{1CBAE67F-986E-234A-BDC2-F010420F53D9}"/>
                </a:ext>
              </a:extLst>
            </p:cNvPr>
            <p:cNvSpPr/>
            <p:nvPr/>
          </p:nvSpPr>
          <p:spPr>
            <a:xfrm>
              <a:off x="6788101" y="8746403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891" y="-7744"/>
                    <a:pt x="17734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8" name="Voľný tvar 117">
              <a:extLst>
                <a:ext uri="{FF2B5EF4-FFF2-40B4-BE49-F238E27FC236}">
                  <a16:creationId xmlns:a16="http://schemas.microsoft.com/office/drawing/2014/main" id="{5197B34A-7D4E-2B40-B174-36F07F17B3E2}"/>
                </a:ext>
              </a:extLst>
            </p:cNvPr>
            <p:cNvSpPr/>
            <p:nvPr/>
          </p:nvSpPr>
          <p:spPr>
            <a:xfrm>
              <a:off x="6879809" y="8742221"/>
              <a:ext cx="45038" cy="61348"/>
            </a:xfrm>
            <a:custGeom>
              <a:avLst/>
              <a:gdLst>
                <a:gd name="connsiteX0" fmla="*/ 0 w 45037"/>
                <a:gd name="connsiteY0" fmla="*/ 64702 h 61347"/>
                <a:gd name="connsiteX1" fmla="*/ 43687 w 45037"/>
                <a:gd name="connsiteY1" fmla="*/ 62639 h 61347"/>
                <a:gd name="connsiteX2" fmla="*/ 45882 w 45037"/>
                <a:gd name="connsiteY2" fmla="*/ 14620 h 61347"/>
                <a:gd name="connsiteX3" fmla="*/ 0 w 45037"/>
                <a:gd name="connsiteY3" fmla="*/ 14620 h 61347"/>
                <a:gd name="connsiteX4" fmla="*/ 0 w 45037"/>
                <a:gd name="connsiteY4" fmla="*/ 64702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61347">
                  <a:moveTo>
                    <a:pt x="0" y="64702"/>
                  </a:moveTo>
                  <a:lnTo>
                    <a:pt x="43687" y="62639"/>
                  </a:lnTo>
                  <a:lnTo>
                    <a:pt x="45882" y="14620"/>
                  </a:lnTo>
                  <a:cubicBezTo>
                    <a:pt x="33947" y="-7744"/>
                    <a:pt x="17790" y="-1776"/>
                    <a:pt x="0" y="14620"/>
                  </a:cubicBezTo>
                  <a:lnTo>
                    <a:pt x="0" y="647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19" name="Voľný tvar 118">
              <a:extLst>
                <a:ext uri="{FF2B5EF4-FFF2-40B4-BE49-F238E27FC236}">
                  <a16:creationId xmlns:a16="http://schemas.microsoft.com/office/drawing/2014/main" id="{76428630-1031-8141-AFA9-A548B6317508}"/>
                </a:ext>
              </a:extLst>
            </p:cNvPr>
            <p:cNvSpPr/>
            <p:nvPr/>
          </p:nvSpPr>
          <p:spPr>
            <a:xfrm>
              <a:off x="6563081" y="9013036"/>
              <a:ext cx="45038" cy="89233"/>
            </a:xfrm>
            <a:custGeom>
              <a:avLst/>
              <a:gdLst>
                <a:gd name="connsiteX0" fmla="*/ 0 w 45037"/>
                <a:gd name="connsiteY0" fmla="*/ 91813 h 89232"/>
                <a:gd name="connsiteX1" fmla="*/ 43687 w 45037"/>
                <a:gd name="connsiteY1" fmla="*/ 88857 h 89232"/>
                <a:gd name="connsiteX2" fmla="*/ 45882 w 45037"/>
                <a:gd name="connsiteY2" fmla="*/ 20761 h 89232"/>
                <a:gd name="connsiteX3" fmla="*/ 0 w 45037"/>
                <a:gd name="connsiteY3" fmla="*/ 20761 h 89232"/>
                <a:gd name="connsiteX4" fmla="*/ 0 w 45037"/>
                <a:gd name="connsiteY4" fmla="*/ 91813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13"/>
                  </a:moveTo>
                  <a:lnTo>
                    <a:pt x="43687" y="88857"/>
                  </a:lnTo>
                  <a:lnTo>
                    <a:pt x="45882" y="20761"/>
                  </a:lnTo>
                  <a:cubicBezTo>
                    <a:pt x="33947" y="-10972"/>
                    <a:pt x="17790" y="-2551"/>
                    <a:pt x="0" y="20761"/>
                  </a:cubicBezTo>
                  <a:lnTo>
                    <a:pt x="0" y="9181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0" name="Voľný tvar 119">
              <a:extLst>
                <a:ext uri="{FF2B5EF4-FFF2-40B4-BE49-F238E27FC236}">
                  <a16:creationId xmlns:a16="http://schemas.microsoft.com/office/drawing/2014/main" id="{5E69C006-2E95-D745-9210-C85D2AF04B7B}"/>
                </a:ext>
              </a:extLst>
            </p:cNvPr>
            <p:cNvSpPr/>
            <p:nvPr/>
          </p:nvSpPr>
          <p:spPr>
            <a:xfrm>
              <a:off x="6562011" y="9047462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1" name="Voľný tvar 120">
              <a:extLst>
                <a:ext uri="{FF2B5EF4-FFF2-40B4-BE49-F238E27FC236}">
                  <a16:creationId xmlns:a16="http://schemas.microsoft.com/office/drawing/2014/main" id="{5210A323-C328-3945-B939-A8710A649E14}"/>
                </a:ext>
              </a:extLst>
            </p:cNvPr>
            <p:cNvSpPr/>
            <p:nvPr/>
          </p:nvSpPr>
          <p:spPr>
            <a:xfrm>
              <a:off x="6583854" y="9011991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2" name="Voľný tvar 121">
              <a:extLst>
                <a:ext uri="{FF2B5EF4-FFF2-40B4-BE49-F238E27FC236}">
                  <a16:creationId xmlns:a16="http://schemas.microsoft.com/office/drawing/2014/main" id="{36477148-B435-B04A-84C3-CC8F75C0A933}"/>
                </a:ext>
              </a:extLst>
            </p:cNvPr>
            <p:cNvSpPr/>
            <p:nvPr/>
          </p:nvSpPr>
          <p:spPr>
            <a:xfrm>
              <a:off x="6792436" y="9010936"/>
              <a:ext cx="45038" cy="89233"/>
            </a:xfrm>
            <a:custGeom>
              <a:avLst/>
              <a:gdLst>
                <a:gd name="connsiteX0" fmla="*/ 0 w 45037"/>
                <a:gd name="connsiteY0" fmla="*/ 91850 h 89232"/>
                <a:gd name="connsiteX1" fmla="*/ 43687 w 45037"/>
                <a:gd name="connsiteY1" fmla="*/ 88894 h 89232"/>
                <a:gd name="connsiteX2" fmla="*/ 45882 w 45037"/>
                <a:gd name="connsiteY2" fmla="*/ 20742 h 89232"/>
                <a:gd name="connsiteX3" fmla="*/ 0 w 45037"/>
                <a:gd name="connsiteY3" fmla="*/ 20742 h 89232"/>
                <a:gd name="connsiteX4" fmla="*/ 0 w 45037"/>
                <a:gd name="connsiteY4" fmla="*/ 9185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50"/>
                  </a:moveTo>
                  <a:lnTo>
                    <a:pt x="43687" y="88894"/>
                  </a:lnTo>
                  <a:lnTo>
                    <a:pt x="45882" y="20742"/>
                  </a:lnTo>
                  <a:cubicBezTo>
                    <a:pt x="33947" y="-10991"/>
                    <a:pt x="17790" y="-2514"/>
                    <a:pt x="0" y="20742"/>
                  </a:cubicBezTo>
                  <a:lnTo>
                    <a:pt x="0" y="91850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3" name="Voľný tvar 122">
              <a:extLst>
                <a:ext uri="{FF2B5EF4-FFF2-40B4-BE49-F238E27FC236}">
                  <a16:creationId xmlns:a16="http://schemas.microsoft.com/office/drawing/2014/main" id="{021BD14B-1329-1246-983E-0EA4337A298D}"/>
                </a:ext>
              </a:extLst>
            </p:cNvPr>
            <p:cNvSpPr/>
            <p:nvPr/>
          </p:nvSpPr>
          <p:spPr>
            <a:xfrm>
              <a:off x="6791366" y="9045398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4" name="Voľný tvar 123">
              <a:extLst>
                <a:ext uri="{FF2B5EF4-FFF2-40B4-BE49-F238E27FC236}">
                  <a16:creationId xmlns:a16="http://schemas.microsoft.com/office/drawing/2014/main" id="{64BD8CEE-49D7-F546-8B5B-583F89A71C3C}"/>
                </a:ext>
              </a:extLst>
            </p:cNvPr>
            <p:cNvSpPr/>
            <p:nvPr/>
          </p:nvSpPr>
          <p:spPr>
            <a:xfrm>
              <a:off x="6813210" y="900992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5" name="Voľný tvar 124">
              <a:extLst>
                <a:ext uri="{FF2B5EF4-FFF2-40B4-BE49-F238E27FC236}">
                  <a16:creationId xmlns:a16="http://schemas.microsoft.com/office/drawing/2014/main" id="{5682BF61-172F-CE41-ADC6-4814D9B1DE0D}"/>
                </a:ext>
              </a:extLst>
            </p:cNvPr>
            <p:cNvSpPr/>
            <p:nvPr/>
          </p:nvSpPr>
          <p:spPr>
            <a:xfrm>
              <a:off x="6333725" y="9284360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7 w 45037"/>
                <a:gd name="connsiteY1" fmla="*/ 88857 h 89232"/>
                <a:gd name="connsiteX2" fmla="*/ 45882 w 45037"/>
                <a:gd name="connsiteY2" fmla="*/ 20761 h 89232"/>
                <a:gd name="connsiteX3" fmla="*/ 0 w 45037"/>
                <a:gd name="connsiteY3" fmla="*/ 20761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7" y="88857"/>
                  </a:lnTo>
                  <a:lnTo>
                    <a:pt x="45882" y="20761"/>
                  </a:lnTo>
                  <a:cubicBezTo>
                    <a:pt x="33947" y="-10972"/>
                    <a:pt x="17790" y="-2551"/>
                    <a:pt x="0" y="20761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6" name="Voľný tvar 125">
              <a:extLst>
                <a:ext uri="{FF2B5EF4-FFF2-40B4-BE49-F238E27FC236}">
                  <a16:creationId xmlns:a16="http://schemas.microsoft.com/office/drawing/2014/main" id="{E4D0F7A2-DD17-2441-BF14-7211488D697A}"/>
                </a:ext>
              </a:extLst>
            </p:cNvPr>
            <p:cNvSpPr/>
            <p:nvPr/>
          </p:nvSpPr>
          <p:spPr>
            <a:xfrm>
              <a:off x="6332656" y="9318785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7" name="Voľný tvar 126">
              <a:extLst>
                <a:ext uri="{FF2B5EF4-FFF2-40B4-BE49-F238E27FC236}">
                  <a16:creationId xmlns:a16="http://schemas.microsoft.com/office/drawing/2014/main" id="{A1421F1A-99FC-334D-99F3-49E0981CAC62}"/>
                </a:ext>
              </a:extLst>
            </p:cNvPr>
            <p:cNvSpPr/>
            <p:nvPr/>
          </p:nvSpPr>
          <p:spPr>
            <a:xfrm>
              <a:off x="6354499" y="9283315"/>
              <a:ext cx="5630" cy="89233"/>
            </a:xfrm>
            <a:custGeom>
              <a:avLst/>
              <a:gdLst>
                <a:gd name="connsiteX0" fmla="*/ 2195 w 0"/>
                <a:gd name="connsiteY0" fmla="*/ 0 h 89232"/>
                <a:gd name="connsiteX1" fmla="*/ 0 w 0"/>
                <a:gd name="connsiteY1" fmla="*/ 89735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5" y="0"/>
                  </a:moveTo>
                  <a:lnTo>
                    <a:pt x="0" y="8973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8" name="Voľný tvar 127">
              <a:extLst>
                <a:ext uri="{FF2B5EF4-FFF2-40B4-BE49-F238E27FC236}">
                  <a16:creationId xmlns:a16="http://schemas.microsoft.com/office/drawing/2014/main" id="{A99B9B8D-57AC-5649-BFE0-0190D19281DB}"/>
                </a:ext>
              </a:extLst>
            </p:cNvPr>
            <p:cNvSpPr/>
            <p:nvPr/>
          </p:nvSpPr>
          <p:spPr>
            <a:xfrm>
              <a:off x="6126214" y="9019283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6 w 45037"/>
                <a:gd name="connsiteY1" fmla="*/ 88913 h 89232"/>
                <a:gd name="connsiteX2" fmla="*/ 45882 w 45037"/>
                <a:gd name="connsiteY2" fmla="*/ 20762 h 89232"/>
                <a:gd name="connsiteX3" fmla="*/ 0 w 45037"/>
                <a:gd name="connsiteY3" fmla="*/ 20762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6" y="88913"/>
                  </a:lnTo>
                  <a:lnTo>
                    <a:pt x="45882" y="20762"/>
                  </a:lnTo>
                  <a:cubicBezTo>
                    <a:pt x="33947" y="-10972"/>
                    <a:pt x="17733" y="-2551"/>
                    <a:pt x="0" y="20762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29" name="Voľný tvar 128">
              <a:extLst>
                <a:ext uri="{FF2B5EF4-FFF2-40B4-BE49-F238E27FC236}">
                  <a16:creationId xmlns:a16="http://schemas.microsoft.com/office/drawing/2014/main" id="{D88C2AA0-5EA9-DE48-A866-9B2E2BE63876}"/>
                </a:ext>
              </a:extLst>
            </p:cNvPr>
            <p:cNvSpPr/>
            <p:nvPr/>
          </p:nvSpPr>
          <p:spPr>
            <a:xfrm>
              <a:off x="6125144" y="9053764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21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2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0" name="Voľný tvar 129">
              <a:extLst>
                <a:ext uri="{FF2B5EF4-FFF2-40B4-BE49-F238E27FC236}">
                  <a16:creationId xmlns:a16="http://schemas.microsoft.com/office/drawing/2014/main" id="{873279A7-60FD-CE46-955A-5E1F98B59648}"/>
                </a:ext>
              </a:extLst>
            </p:cNvPr>
            <p:cNvSpPr/>
            <p:nvPr/>
          </p:nvSpPr>
          <p:spPr>
            <a:xfrm>
              <a:off x="6146987" y="901823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9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1" name="Voľný tvar 130">
              <a:extLst>
                <a:ext uri="{FF2B5EF4-FFF2-40B4-BE49-F238E27FC236}">
                  <a16:creationId xmlns:a16="http://schemas.microsoft.com/office/drawing/2014/main" id="{A83B500A-ACAF-2B48-8670-2893BF84CF35}"/>
                </a:ext>
              </a:extLst>
            </p:cNvPr>
            <p:cNvSpPr/>
            <p:nvPr/>
          </p:nvSpPr>
          <p:spPr>
            <a:xfrm>
              <a:off x="5988623" y="9019283"/>
              <a:ext cx="45038" cy="89233"/>
            </a:xfrm>
            <a:custGeom>
              <a:avLst/>
              <a:gdLst>
                <a:gd name="connsiteX0" fmla="*/ 0 w 45037"/>
                <a:gd name="connsiteY0" fmla="*/ 91869 h 89232"/>
                <a:gd name="connsiteX1" fmla="*/ 43686 w 45037"/>
                <a:gd name="connsiteY1" fmla="*/ 88913 h 89232"/>
                <a:gd name="connsiteX2" fmla="*/ 45882 w 45037"/>
                <a:gd name="connsiteY2" fmla="*/ 20762 h 89232"/>
                <a:gd name="connsiteX3" fmla="*/ 0 w 45037"/>
                <a:gd name="connsiteY3" fmla="*/ 20762 h 89232"/>
                <a:gd name="connsiteX4" fmla="*/ 0 w 45037"/>
                <a:gd name="connsiteY4" fmla="*/ 918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037" h="89232">
                  <a:moveTo>
                    <a:pt x="0" y="91869"/>
                  </a:moveTo>
                  <a:lnTo>
                    <a:pt x="43686" y="88913"/>
                  </a:lnTo>
                  <a:lnTo>
                    <a:pt x="45882" y="20762"/>
                  </a:lnTo>
                  <a:cubicBezTo>
                    <a:pt x="33891" y="-10972"/>
                    <a:pt x="17733" y="-2551"/>
                    <a:pt x="0" y="20762"/>
                  </a:cubicBezTo>
                  <a:lnTo>
                    <a:pt x="0" y="9186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2" name="Voľný tvar 131">
              <a:extLst>
                <a:ext uri="{FF2B5EF4-FFF2-40B4-BE49-F238E27FC236}">
                  <a16:creationId xmlns:a16="http://schemas.microsoft.com/office/drawing/2014/main" id="{BD03D907-65E1-C24A-A5C0-17B94847EC75}"/>
                </a:ext>
              </a:extLst>
            </p:cNvPr>
            <p:cNvSpPr/>
            <p:nvPr/>
          </p:nvSpPr>
          <p:spPr>
            <a:xfrm>
              <a:off x="5987497" y="9053764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8078 w 450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80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3" name="Voľný tvar 132">
              <a:extLst>
                <a:ext uri="{FF2B5EF4-FFF2-40B4-BE49-F238E27FC236}">
                  <a16:creationId xmlns:a16="http://schemas.microsoft.com/office/drawing/2014/main" id="{CBC38AA9-BA01-C246-8387-C36015889CEB}"/>
                </a:ext>
              </a:extLst>
            </p:cNvPr>
            <p:cNvSpPr/>
            <p:nvPr/>
          </p:nvSpPr>
          <p:spPr>
            <a:xfrm>
              <a:off x="6011536" y="9018238"/>
              <a:ext cx="5630" cy="89233"/>
            </a:xfrm>
            <a:custGeom>
              <a:avLst/>
              <a:gdLst>
                <a:gd name="connsiteX0" fmla="*/ 2196 w 0"/>
                <a:gd name="connsiteY0" fmla="*/ 0 h 89232"/>
                <a:gd name="connsiteX1" fmla="*/ 0 w 0"/>
                <a:gd name="connsiteY1" fmla="*/ 89790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2196" y="0"/>
                  </a:moveTo>
                  <a:lnTo>
                    <a:pt x="0" y="89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4" name="Voľný tvar 133">
              <a:extLst>
                <a:ext uri="{FF2B5EF4-FFF2-40B4-BE49-F238E27FC236}">
                  <a16:creationId xmlns:a16="http://schemas.microsoft.com/office/drawing/2014/main" id="{9006A68F-4637-4742-832D-E937B6DB2EFD}"/>
                </a:ext>
              </a:extLst>
            </p:cNvPr>
            <p:cNvSpPr/>
            <p:nvPr/>
          </p:nvSpPr>
          <p:spPr>
            <a:xfrm>
              <a:off x="6544559" y="8993754"/>
              <a:ext cx="84446" cy="5577"/>
            </a:xfrm>
            <a:custGeom>
              <a:avLst/>
              <a:gdLst>
                <a:gd name="connsiteX0" fmla="*/ 0 w 84445"/>
                <a:gd name="connsiteY0" fmla="*/ 2063 h 0"/>
                <a:gd name="connsiteX1" fmla="*/ 87373 w 8444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445">
                  <a:moveTo>
                    <a:pt x="0" y="2063"/>
                  </a:moveTo>
                  <a:lnTo>
                    <a:pt x="8737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5" name="Voľný tvar 134">
              <a:extLst>
                <a:ext uri="{FF2B5EF4-FFF2-40B4-BE49-F238E27FC236}">
                  <a16:creationId xmlns:a16="http://schemas.microsoft.com/office/drawing/2014/main" id="{F74497B4-FB56-114C-A63F-5F93BA3D5805}"/>
                </a:ext>
              </a:extLst>
            </p:cNvPr>
            <p:cNvSpPr/>
            <p:nvPr/>
          </p:nvSpPr>
          <p:spPr>
            <a:xfrm>
              <a:off x="6771718" y="8991635"/>
              <a:ext cx="90076" cy="5577"/>
            </a:xfrm>
            <a:custGeom>
              <a:avLst/>
              <a:gdLst>
                <a:gd name="connsiteX0" fmla="*/ 0 w 90075"/>
                <a:gd name="connsiteY0" fmla="*/ 4183 h 0"/>
                <a:gd name="connsiteX1" fmla="*/ 93904 w 9007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075">
                  <a:moveTo>
                    <a:pt x="0" y="4183"/>
                  </a:moveTo>
                  <a:lnTo>
                    <a:pt x="9390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6" name="Voľný tvar 135">
              <a:extLst>
                <a:ext uri="{FF2B5EF4-FFF2-40B4-BE49-F238E27FC236}">
                  <a16:creationId xmlns:a16="http://schemas.microsoft.com/office/drawing/2014/main" id="{AA302D29-C57C-D540-91E6-89B02FECC671}"/>
                </a:ext>
              </a:extLst>
            </p:cNvPr>
            <p:cNvSpPr/>
            <p:nvPr/>
          </p:nvSpPr>
          <p:spPr>
            <a:xfrm>
              <a:off x="6457185" y="8872677"/>
              <a:ext cx="501046" cy="5577"/>
            </a:xfrm>
            <a:custGeom>
              <a:avLst/>
              <a:gdLst>
                <a:gd name="connsiteX0" fmla="*/ 0 w 501046"/>
                <a:gd name="connsiteY0" fmla="*/ 2063 h 0"/>
                <a:gd name="connsiteX1" fmla="*/ 502397 w 50104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046">
                  <a:moveTo>
                    <a:pt x="0" y="2063"/>
                  </a:moveTo>
                  <a:cubicBezTo>
                    <a:pt x="32765" y="2063"/>
                    <a:pt x="502397" y="0"/>
                    <a:pt x="502397" y="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7" name="Voľný tvar 136">
              <a:extLst>
                <a:ext uri="{FF2B5EF4-FFF2-40B4-BE49-F238E27FC236}">
                  <a16:creationId xmlns:a16="http://schemas.microsoft.com/office/drawing/2014/main" id="{D3D7EBE5-0123-924C-8F4E-91672147C21B}"/>
                </a:ext>
              </a:extLst>
            </p:cNvPr>
            <p:cNvSpPr/>
            <p:nvPr/>
          </p:nvSpPr>
          <p:spPr>
            <a:xfrm>
              <a:off x="6463716" y="8889352"/>
              <a:ext cx="484157" cy="5577"/>
            </a:xfrm>
            <a:custGeom>
              <a:avLst/>
              <a:gdLst>
                <a:gd name="connsiteX0" fmla="*/ 0 w 484156"/>
                <a:gd name="connsiteY0" fmla="*/ 0 h 0"/>
                <a:gd name="connsiteX1" fmla="*/ 487084 w 48415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84156">
                  <a:moveTo>
                    <a:pt x="0" y="0"/>
                  </a:moveTo>
                  <a:lnTo>
                    <a:pt x="48708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8" name="Voľný tvar 137">
              <a:extLst>
                <a:ext uri="{FF2B5EF4-FFF2-40B4-BE49-F238E27FC236}">
                  <a16:creationId xmlns:a16="http://schemas.microsoft.com/office/drawing/2014/main" id="{E2A4B24F-1654-0A4A-96C9-B993DF90A5AC}"/>
                </a:ext>
              </a:extLst>
            </p:cNvPr>
            <p:cNvSpPr/>
            <p:nvPr/>
          </p:nvSpPr>
          <p:spPr>
            <a:xfrm>
              <a:off x="6637393" y="9271325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39" name="Voľný tvar 138">
              <a:extLst>
                <a:ext uri="{FF2B5EF4-FFF2-40B4-BE49-F238E27FC236}">
                  <a16:creationId xmlns:a16="http://schemas.microsoft.com/office/drawing/2014/main" id="{6ABCD0A8-08E2-CF47-9B83-4CD003D32B07}"/>
                </a:ext>
              </a:extLst>
            </p:cNvPr>
            <p:cNvSpPr/>
            <p:nvPr/>
          </p:nvSpPr>
          <p:spPr>
            <a:xfrm>
              <a:off x="6683219" y="9269261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0" name="Voľný tvar 139">
              <a:extLst>
                <a:ext uri="{FF2B5EF4-FFF2-40B4-BE49-F238E27FC236}">
                  <a16:creationId xmlns:a16="http://schemas.microsoft.com/office/drawing/2014/main" id="{36002751-9E90-C146-9B45-E298AE1BD3D9}"/>
                </a:ext>
              </a:extLst>
            </p:cNvPr>
            <p:cNvSpPr/>
            <p:nvPr/>
          </p:nvSpPr>
          <p:spPr>
            <a:xfrm>
              <a:off x="6729101" y="9273388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1" name="Voľný tvar 140">
              <a:extLst>
                <a:ext uri="{FF2B5EF4-FFF2-40B4-BE49-F238E27FC236}">
                  <a16:creationId xmlns:a16="http://schemas.microsoft.com/office/drawing/2014/main" id="{AAACEBC9-E187-9A43-8800-B6F3DF7F0345}"/>
                </a:ext>
              </a:extLst>
            </p:cNvPr>
            <p:cNvSpPr/>
            <p:nvPr/>
          </p:nvSpPr>
          <p:spPr>
            <a:xfrm>
              <a:off x="6635197" y="9319343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2" name="Voľný tvar 141">
              <a:extLst>
                <a:ext uri="{FF2B5EF4-FFF2-40B4-BE49-F238E27FC236}">
                  <a16:creationId xmlns:a16="http://schemas.microsoft.com/office/drawing/2014/main" id="{D66C6388-DBC0-EB4D-B047-2699A650AF30}"/>
                </a:ext>
              </a:extLst>
            </p:cNvPr>
            <p:cNvSpPr/>
            <p:nvPr/>
          </p:nvSpPr>
          <p:spPr>
            <a:xfrm>
              <a:off x="6685415" y="931934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3" name="Voľný tvar 142">
              <a:extLst>
                <a:ext uri="{FF2B5EF4-FFF2-40B4-BE49-F238E27FC236}">
                  <a16:creationId xmlns:a16="http://schemas.microsoft.com/office/drawing/2014/main" id="{82586972-B9F6-D742-B411-8DF444E4015C}"/>
                </a:ext>
              </a:extLst>
            </p:cNvPr>
            <p:cNvSpPr/>
            <p:nvPr/>
          </p:nvSpPr>
          <p:spPr>
            <a:xfrm>
              <a:off x="6731297" y="931934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4" name="Voľný tvar 143">
              <a:extLst>
                <a:ext uri="{FF2B5EF4-FFF2-40B4-BE49-F238E27FC236}">
                  <a16:creationId xmlns:a16="http://schemas.microsoft.com/office/drawing/2014/main" id="{B4682016-3667-8045-9D8B-67807680B4A2}"/>
                </a:ext>
              </a:extLst>
            </p:cNvPr>
            <p:cNvSpPr/>
            <p:nvPr/>
          </p:nvSpPr>
          <p:spPr>
            <a:xfrm>
              <a:off x="6021388" y="9279690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5" name="Voľný tvar 144">
              <a:extLst>
                <a:ext uri="{FF2B5EF4-FFF2-40B4-BE49-F238E27FC236}">
                  <a16:creationId xmlns:a16="http://schemas.microsoft.com/office/drawing/2014/main" id="{9F612C5A-31F1-964F-ACF7-A470C9A3C05C}"/>
                </a:ext>
              </a:extLst>
            </p:cNvPr>
            <p:cNvSpPr/>
            <p:nvPr/>
          </p:nvSpPr>
          <p:spPr>
            <a:xfrm>
              <a:off x="6067270" y="9277571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6" name="Voľný tvar 145">
              <a:extLst>
                <a:ext uri="{FF2B5EF4-FFF2-40B4-BE49-F238E27FC236}">
                  <a16:creationId xmlns:a16="http://schemas.microsoft.com/office/drawing/2014/main" id="{2AC9D84F-3337-2D4D-94A1-B05BDF92CFB0}"/>
                </a:ext>
              </a:extLst>
            </p:cNvPr>
            <p:cNvSpPr/>
            <p:nvPr/>
          </p:nvSpPr>
          <p:spPr>
            <a:xfrm>
              <a:off x="6113096" y="9281754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7" name="Voľný tvar 146">
              <a:extLst>
                <a:ext uri="{FF2B5EF4-FFF2-40B4-BE49-F238E27FC236}">
                  <a16:creationId xmlns:a16="http://schemas.microsoft.com/office/drawing/2014/main" id="{B5722A16-A0AB-8746-8526-3434236B2B20}"/>
                </a:ext>
              </a:extLst>
            </p:cNvPr>
            <p:cNvSpPr/>
            <p:nvPr/>
          </p:nvSpPr>
          <p:spPr>
            <a:xfrm>
              <a:off x="6019192" y="9327653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8" name="Voľný tvar 147">
              <a:extLst>
                <a:ext uri="{FF2B5EF4-FFF2-40B4-BE49-F238E27FC236}">
                  <a16:creationId xmlns:a16="http://schemas.microsoft.com/office/drawing/2014/main" id="{0EF09A1E-C8DF-B246-984C-9AE589381BAF}"/>
                </a:ext>
              </a:extLst>
            </p:cNvPr>
            <p:cNvSpPr/>
            <p:nvPr/>
          </p:nvSpPr>
          <p:spPr>
            <a:xfrm>
              <a:off x="6069410" y="932765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49" name="Voľný tvar 148">
              <a:extLst>
                <a:ext uri="{FF2B5EF4-FFF2-40B4-BE49-F238E27FC236}">
                  <a16:creationId xmlns:a16="http://schemas.microsoft.com/office/drawing/2014/main" id="{C21D5AD9-F930-AC4D-A26F-1BDBFE1B3E81}"/>
                </a:ext>
              </a:extLst>
            </p:cNvPr>
            <p:cNvSpPr/>
            <p:nvPr/>
          </p:nvSpPr>
          <p:spPr>
            <a:xfrm>
              <a:off x="6115292" y="9327653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0" name="Voľný tvar 149">
              <a:extLst>
                <a:ext uri="{FF2B5EF4-FFF2-40B4-BE49-F238E27FC236}">
                  <a16:creationId xmlns:a16="http://schemas.microsoft.com/office/drawing/2014/main" id="{6F1C3442-A78D-1E4D-A795-4090E0B86B03}"/>
                </a:ext>
              </a:extLst>
            </p:cNvPr>
            <p:cNvSpPr/>
            <p:nvPr/>
          </p:nvSpPr>
          <p:spPr>
            <a:xfrm>
              <a:off x="5073341" y="8991635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1" name="Voľný tvar 150">
              <a:extLst>
                <a:ext uri="{FF2B5EF4-FFF2-40B4-BE49-F238E27FC236}">
                  <a16:creationId xmlns:a16="http://schemas.microsoft.com/office/drawing/2014/main" id="{8ECBF30C-9695-6F4C-87BC-4B99B17BF8E9}"/>
                </a:ext>
              </a:extLst>
            </p:cNvPr>
            <p:cNvSpPr/>
            <p:nvPr/>
          </p:nvSpPr>
          <p:spPr>
            <a:xfrm>
              <a:off x="5119224" y="8989572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6 h 39039"/>
                <a:gd name="connsiteX3" fmla="*/ 0 w 28148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2" name="Voľný tvar 151">
              <a:extLst>
                <a:ext uri="{FF2B5EF4-FFF2-40B4-BE49-F238E27FC236}">
                  <a16:creationId xmlns:a16="http://schemas.microsoft.com/office/drawing/2014/main" id="{F1AFC4AF-DA18-0D48-96B6-3620DA4095D7}"/>
                </a:ext>
              </a:extLst>
            </p:cNvPr>
            <p:cNvSpPr/>
            <p:nvPr/>
          </p:nvSpPr>
          <p:spPr>
            <a:xfrm>
              <a:off x="5165106" y="8993754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1 w 28148"/>
                <a:gd name="connsiteY1" fmla="*/ 0 h 27885"/>
                <a:gd name="connsiteX2" fmla="*/ 30581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1" y="0"/>
                  </a:lnTo>
                  <a:lnTo>
                    <a:pt x="30581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3" name="Voľný tvar 152">
              <a:extLst>
                <a:ext uri="{FF2B5EF4-FFF2-40B4-BE49-F238E27FC236}">
                  <a16:creationId xmlns:a16="http://schemas.microsoft.com/office/drawing/2014/main" id="{BBC09444-3E5B-9745-8F47-7BB10B07A0F8}"/>
                </a:ext>
              </a:extLst>
            </p:cNvPr>
            <p:cNvSpPr/>
            <p:nvPr/>
          </p:nvSpPr>
          <p:spPr>
            <a:xfrm>
              <a:off x="5071202" y="9039654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4" name="Voľný tvar 153">
              <a:extLst>
                <a:ext uri="{FF2B5EF4-FFF2-40B4-BE49-F238E27FC236}">
                  <a16:creationId xmlns:a16="http://schemas.microsoft.com/office/drawing/2014/main" id="{1319A5BC-018C-D44B-9047-C604A939C6DC}"/>
                </a:ext>
              </a:extLst>
            </p:cNvPr>
            <p:cNvSpPr/>
            <p:nvPr/>
          </p:nvSpPr>
          <p:spPr>
            <a:xfrm>
              <a:off x="5121419" y="9039654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1 w 28148"/>
                <a:gd name="connsiteY1" fmla="*/ 0 h 50193"/>
                <a:gd name="connsiteX2" fmla="*/ 30581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1" y="0"/>
                  </a:lnTo>
                  <a:lnTo>
                    <a:pt x="30581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5" name="Voľný tvar 154">
              <a:extLst>
                <a:ext uri="{FF2B5EF4-FFF2-40B4-BE49-F238E27FC236}">
                  <a16:creationId xmlns:a16="http://schemas.microsoft.com/office/drawing/2014/main" id="{FFE71145-4A0A-E541-9C01-F017746EC250}"/>
                </a:ext>
              </a:extLst>
            </p:cNvPr>
            <p:cNvSpPr/>
            <p:nvPr/>
          </p:nvSpPr>
          <p:spPr>
            <a:xfrm>
              <a:off x="5167301" y="9039654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6" name="Voľný tvar 155">
              <a:extLst>
                <a:ext uri="{FF2B5EF4-FFF2-40B4-BE49-F238E27FC236}">
                  <a16:creationId xmlns:a16="http://schemas.microsoft.com/office/drawing/2014/main" id="{D83597C1-0335-774C-AD19-86F8656A6CA8}"/>
                </a:ext>
              </a:extLst>
            </p:cNvPr>
            <p:cNvSpPr/>
            <p:nvPr/>
          </p:nvSpPr>
          <p:spPr>
            <a:xfrm>
              <a:off x="6621010" y="9250466"/>
              <a:ext cx="163262" cy="5577"/>
            </a:xfrm>
            <a:custGeom>
              <a:avLst/>
              <a:gdLst>
                <a:gd name="connsiteX0" fmla="*/ 0 w 163262"/>
                <a:gd name="connsiteY0" fmla="*/ 2063 h 0"/>
                <a:gd name="connsiteX1" fmla="*/ 168160 w 16326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3262">
                  <a:moveTo>
                    <a:pt x="0" y="2063"/>
                  </a:moveTo>
                  <a:lnTo>
                    <a:pt x="16816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7" name="Voľný tvar 156">
              <a:extLst>
                <a:ext uri="{FF2B5EF4-FFF2-40B4-BE49-F238E27FC236}">
                  <a16:creationId xmlns:a16="http://schemas.microsoft.com/office/drawing/2014/main" id="{857DBA77-30A9-F84D-A9AB-BEB9A3FAC06B}"/>
                </a:ext>
              </a:extLst>
            </p:cNvPr>
            <p:cNvSpPr/>
            <p:nvPr/>
          </p:nvSpPr>
          <p:spPr>
            <a:xfrm>
              <a:off x="6002810" y="9256713"/>
              <a:ext cx="157632" cy="5577"/>
            </a:xfrm>
            <a:custGeom>
              <a:avLst/>
              <a:gdLst>
                <a:gd name="connsiteX0" fmla="*/ 0 w 157632"/>
                <a:gd name="connsiteY0" fmla="*/ 0 h 0"/>
                <a:gd name="connsiteX1" fmla="*/ 161630 w 1576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632">
                  <a:moveTo>
                    <a:pt x="0" y="0"/>
                  </a:moveTo>
                  <a:lnTo>
                    <a:pt x="1616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8" name="Voľný tvar 157">
              <a:extLst>
                <a:ext uri="{FF2B5EF4-FFF2-40B4-BE49-F238E27FC236}">
                  <a16:creationId xmlns:a16="http://schemas.microsoft.com/office/drawing/2014/main" id="{D7D90CE8-A81B-E54D-A5B2-A44D9B0E1125}"/>
                </a:ext>
              </a:extLst>
            </p:cNvPr>
            <p:cNvSpPr/>
            <p:nvPr/>
          </p:nvSpPr>
          <p:spPr>
            <a:xfrm>
              <a:off x="5974436" y="8997881"/>
              <a:ext cx="84446" cy="5577"/>
            </a:xfrm>
            <a:custGeom>
              <a:avLst/>
              <a:gdLst>
                <a:gd name="connsiteX0" fmla="*/ 0 w 84445"/>
                <a:gd name="connsiteY0" fmla="*/ 0 h 0"/>
                <a:gd name="connsiteX1" fmla="*/ 89513 w 8444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445">
                  <a:moveTo>
                    <a:pt x="0" y="0"/>
                  </a:moveTo>
                  <a:lnTo>
                    <a:pt x="89513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59" name="Voľný tvar 158">
              <a:extLst>
                <a:ext uri="{FF2B5EF4-FFF2-40B4-BE49-F238E27FC236}">
                  <a16:creationId xmlns:a16="http://schemas.microsoft.com/office/drawing/2014/main" id="{92745503-1501-824C-96E2-4825AD6E7B4A}"/>
                </a:ext>
              </a:extLst>
            </p:cNvPr>
            <p:cNvSpPr/>
            <p:nvPr/>
          </p:nvSpPr>
          <p:spPr>
            <a:xfrm>
              <a:off x="6103301" y="9000001"/>
              <a:ext cx="90076" cy="5577"/>
            </a:xfrm>
            <a:custGeom>
              <a:avLst/>
              <a:gdLst>
                <a:gd name="connsiteX0" fmla="*/ 0 w 90075"/>
                <a:gd name="connsiteY0" fmla="*/ 0 h 0"/>
                <a:gd name="connsiteX1" fmla="*/ 93904 w 9007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075">
                  <a:moveTo>
                    <a:pt x="0" y="0"/>
                  </a:moveTo>
                  <a:lnTo>
                    <a:pt x="9390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0" name="Voľný tvar 159">
              <a:extLst>
                <a:ext uri="{FF2B5EF4-FFF2-40B4-BE49-F238E27FC236}">
                  <a16:creationId xmlns:a16="http://schemas.microsoft.com/office/drawing/2014/main" id="{3FB498EF-14F3-284F-B9E4-F84DA14F0CD9}"/>
                </a:ext>
              </a:extLst>
            </p:cNvPr>
            <p:cNvSpPr/>
            <p:nvPr/>
          </p:nvSpPr>
          <p:spPr>
            <a:xfrm>
              <a:off x="5059154" y="8908898"/>
              <a:ext cx="146373" cy="195197"/>
            </a:xfrm>
            <a:custGeom>
              <a:avLst/>
              <a:gdLst>
                <a:gd name="connsiteX0" fmla="*/ 146373 w 146373"/>
                <a:gd name="connsiteY0" fmla="*/ 189203 h 195197"/>
                <a:gd name="connsiteX1" fmla="*/ 144177 w 146373"/>
                <a:gd name="connsiteY1" fmla="*/ 70245 h 195197"/>
                <a:gd name="connsiteX2" fmla="*/ 0 w 146373"/>
                <a:gd name="connsiteY2" fmla="*/ 68125 h 195197"/>
                <a:gd name="connsiteX3" fmla="*/ 0 w 146373"/>
                <a:gd name="connsiteY3" fmla="*/ 195450 h 195197"/>
                <a:gd name="connsiteX4" fmla="*/ 146373 w 146373"/>
                <a:gd name="connsiteY4" fmla="*/ 189203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373" h="195197">
                  <a:moveTo>
                    <a:pt x="146373" y="189203"/>
                  </a:moveTo>
                  <a:lnTo>
                    <a:pt x="144177" y="70245"/>
                  </a:lnTo>
                  <a:cubicBezTo>
                    <a:pt x="143108" y="11574"/>
                    <a:pt x="47064" y="-52005"/>
                    <a:pt x="0" y="68125"/>
                  </a:cubicBezTo>
                  <a:lnTo>
                    <a:pt x="0" y="195450"/>
                  </a:lnTo>
                  <a:lnTo>
                    <a:pt x="146373" y="18920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1" name="Voľný tvar 160">
              <a:extLst>
                <a:ext uri="{FF2B5EF4-FFF2-40B4-BE49-F238E27FC236}">
                  <a16:creationId xmlns:a16="http://schemas.microsoft.com/office/drawing/2014/main" id="{0D985C13-E10A-DD4E-AF21-ACB33DA078D6}"/>
                </a:ext>
              </a:extLst>
            </p:cNvPr>
            <p:cNvSpPr/>
            <p:nvPr/>
          </p:nvSpPr>
          <p:spPr>
            <a:xfrm>
              <a:off x="5118154" y="8939490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5482 h 33462"/>
                <a:gd name="connsiteX3" fmla="*/ 0 w 28148"/>
                <a:gd name="connsiteY3" fmla="*/ 35482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5482"/>
                  </a:lnTo>
                  <a:lnTo>
                    <a:pt x="0" y="3548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2" name="Voľný tvar 161">
              <a:extLst>
                <a:ext uri="{FF2B5EF4-FFF2-40B4-BE49-F238E27FC236}">
                  <a16:creationId xmlns:a16="http://schemas.microsoft.com/office/drawing/2014/main" id="{821C5366-33BD-4244-A55E-947155BA98D0}"/>
                </a:ext>
              </a:extLst>
            </p:cNvPr>
            <p:cNvSpPr/>
            <p:nvPr/>
          </p:nvSpPr>
          <p:spPr>
            <a:xfrm>
              <a:off x="5406452" y="9229608"/>
              <a:ext cx="22519" cy="44616"/>
            </a:xfrm>
            <a:custGeom>
              <a:avLst/>
              <a:gdLst>
                <a:gd name="connsiteX0" fmla="*/ 0 w 22518"/>
                <a:gd name="connsiteY0" fmla="*/ 0 h 44616"/>
                <a:gd name="connsiteX1" fmla="*/ 24028 w 22518"/>
                <a:gd name="connsiteY1" fmla="*/ 0 h 44616"/>
                <a:gd name="connsiteX2" fmla="*/ 24028 w 22518"/>
                <a:gd name="connsiteY2" fmla="*/ 45917 h 44616"/>
                <a:gd name="connsiteX3" fmla="*/ 0 w 22518"/>
                <a:gd name="connsiteY3" fmla="*/ 45917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44616">
                  <a:moveTo>
                    <a:pt x="0" y="0"/>
                  </a:moveTo>
                  <a:lnTo>
                    <a:pt x="24028" y="0"/>
                  </a:lnTo>
                  <a:lnTo>
                    <a:pt x="24028" y="45917"/>
                  </a:lnTo>
                  <a:lnTo>
                    <a:pt x="0" y="4591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3" name="Voľný tvar 162">
              <a:extLst>
                <a:ext uri="{FF2B5EF4-FFF2-40B4-BE49-F238E27FC236}">
                  <a16:creationId xmlns:a16="http://schemas.microsoft.com/office/drawing/2014/main" id="{53B5E643-BA0A-AD41-AD81-B3FC071C5E41}"/>
                </a:ext>
              </a:extLst>
            </p:cNvPr>
            <p:cNvSpPr/>
            <p:nvPr/>
          </p:nvSpPr>
          <p:spPr>
            <a:xfrm>
              <a:off x="5347509" y="9018795"/>
              <a:ext cx="11259" cy="94810"/>
            </a:xfrm>
            <a:custGeom>
              <a:avLst/>
              <a:gdLst>
                <a:gd name="connsiteX0" fmla="*/ 0 w 11259"/>
                <a:gd name="connsiteY0" fmla="*/ 0 h 94809"/>
                <a:gd name="connsiteX1" fmla="*/ 15290 w 11259"/>
                <a:gd name="connsiteY1" fmla="*/ 0 h 94809"/>
                <a:gd name="connsiteX2" fmla="*/ 15290 w 11259"/>
                <a:gd name="connsiteY2" fmla="*/ 98095 h 94809"/>
                <a:gd name="connsiteX3" fmla="*/ 0 w 11259"/>
                <a:gd name="connsiteY3" fmla="*/ 98095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94809">
                  <a:moveTo>
                    <a:pt x="0" y="0"/>
                  </a:moveTo>
                  <a:lnTo>
                    <a:pt x="15290" y="0"/>
                  </a:lnTo>
                  <a:lnTo>
                    <a:pt x="15290" y="98095"/>
                  </a:lnTo>
                  <a:lnTo>
                    <a:pt x="0" y="9809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4" name="Voľný tvar 163">
              <a:extLst>
                <a:ext uri="{FF2B5EF4-FFF2-40B4-BE49-F238E27FC236}">
                  <a16:creationId xmlns:a16="http://schemas.microsoft.com/office/drawing/2014/main" id="{D0B7F988-AE97-B845-9902-DD6C3733FC91}"/>
                </a:ext>
              </a:extLst>
            </p:cNvPr>
            <p:cNvSpPr/>
            <p:nvPr/>
          </p:nvSpPr>
          <p:spPr>
            <a:xfrm>
              <a:off x="5565943" y="9045900"/>
              <a:ext cx="11259" cy="72502"/>
            </a:xfrm>
            <a:custGeom>
              <a:avLst/>
              <a:gdLst>
                <a:gd name="connsiteX0" fmla="*/ 0 w 11259"/>
                <a:gd name="connsiteY0" fmla="*/ 0 h 72501"/>
                <a:gd name="connsiteX1" fmla="*/ 13106 w 11259"/>
                <a:gd name="connsiteY1" fmla="*/ 0 h 72501"/>
                <a:gd name="connsiteX2" fmla="*/ 13106 w 11259"/>
                <a:gd name="connsiteY2" fmla="*/ 77225 h 72501"/>
                <a:gd name="connsiteX3" fmla="*/ 0 w 11259"/>
                <a:gd name="connsiteY3" fmla="*/ 77225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72501">
                  <a:moveTo>
                    <a:pt x="0" y="0"/>
                  </a:moveTo>
                  <a:lnTo>
                    <a:pt x="13106" y="0"/>
                  </a:lnTo>
                  <a:lnTo>
                    <a:pt x="13106" y="77225"/>
                  </a:lnTo>
                  <a:lnTo>
                    <a:pt x="0" y="7722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5" name="Voľný tvar 164">
              <a:extLst>
                <a:ext uri="{FF2B5EF4-FFF2-40B4-BE49-F238E27FC236}">
                  <a16:creationId xmlns:a16="http://schemas.microsoft.com/office/drawing/2014/main" id="{AD444B8A-2F96-964F-B99F-7A75EBF00F1B}"/>
                </a:ext>
              </a:extLst>
            </p:cNvPr>
            <p:cNvSpPr/>
            <p:nvPr/>
          </p:nvSpPr>
          <p:spPr>
            <a:xfrm>
              <a:off x="5675159" y="8995818"/>
              <a:ext cx="16889" cy="39039"/>
            </a:xfrm>
            <a:custGeom>
              <a:avLst/>
              <a:gdLst>
                <a:gd name="connsiteX0" fmla="*/ 0 w 16889"/>
                <a:gd name="connsiteY0" fmla="*/ 0 h 39039"/>
                <a:gd name="connsiteX1" fmla="*/ 19660 w 16889"/>
                <a:gd name="connsiteY1" fmla="*/ 0 h 39039"/>
                <a:gd name="connsiteX2" fmla="*/ 19660 w 16889"/>
                <a:gd name="connsiteY2" fmla="*/ 39656 h 39039"/>
                <a:gd name="connsiteX3" fmla="*/ 0 w 16889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9039">
                  <a:moveTo>
                    <a:pt x="0" y="0"/>
                  </a:moveTo>
                  <a:lnTo>
                    <a:pt x="19660" y="0"/>
                  </a:lnTo>
                  <a:lnTo>
                    <a:pt x="19660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6" name="Voľný tvar 165">
              <a:extLst>
                <a:ext uri="{FF2B5EF4-FFF2-40B4-BE49-F238E27FC236}">
                  <a16:creationId xmlns:a16="http://schemas.microsoft.com/office/drawing/2014/main" id="{73BFA145-564D-9B40-9186-8C189C9E06A8}"/>
                </a:ext>
              </a:extLst>
            </p:cNvPr>
            <p:cNvSpPr/>
            <p:nvPr/>
          </p:nvSpPr>
          <p:spPr>
            <a:xfrm>
              <a:off x="5707924" y="8995818"/>
              <a:ext cx="16889" cy="33462"/>
            </a:xfrm>
            <a:custGeom>
              <a:avLst/>
              <a:gdLst>
                <a:gd name="connsiteX0" fmla="*/ 0 w 16889"/>
                <a:gd name="connsiteY0" fmla="*/ 0 h 33462"/>
                <a:gd name="connsiteX1" fmla="*/ 21844 w 16889"/>
                <a:gd name="connsiteY1" fmla="*/ 0 h 33462"/>
                <a:gd name="connsiteX2" fmla="*/ 21844 w 16889"/>
                <a:gd name="connsiteY2" fmla="*/ 35482 h 33462"/>
                <a:gd name="connsiteX3" fmla="*/ 0 w 16889"/>
                <a:gd name="connsiteY3" fmla="*/ 35482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3462">
                  <a:moveTo>
                    <a:pt x="0" y="0"/>
                  </a:moveTo>
                  <a:lnTo>
                    <a:pt x="21844" y="0"/>
                  </a:lnTo>
                  <a:lnTo>
                    <a:pt x="21844" y="35482"/>
                  </a:lnTo>
                  <a:lnTo>
                    <a:pt x="0" y="3548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7" name="Voľný tvar 166">
              <a:extLst>
                <a:ext uri="{FF2B5EF4-FFF2-40B4-BE49-F238E27FC236}">
                  <a16:creationId xmlns:a16="http://schemas.microsoft.com/office/drawing/2014/main" id="{73399FBC-3562-D74D-B114-5812EDD06908}"/>
                </a:ext>
              </a:extLst>
            </p:cNvPr>
            <p:cNvSpPr/>
            <p:nvPr/>
          </p:nvSpPr>
          <p:spPr>
            <a:xfrm>
              <a:off x="5758142" y="8993754"/>
              <a:ext cx="16889" cy="39039"/>
            </a:xfrm>
            <a:custGeom>
              <a:avLst/>
              <a:gdLst>
                <a:gd name="connsiteX0" fmla="*/ 0 w 16889"/>
                <a:gd name="connsiteY0" fmla="*/ 0 h 39039"/>
                <a:gd name="connsiteX1" fmla="*/ 17476 w 16889"/>
                <a:gd name="connsiteY1" fmla="*/ 0 h 39039"/>
                <a:gd name="connsiteX2" fmla="*/ 17476 w 16889"/>
                <a:gd name="connsiteY2" fmla="*/ 41743 h 39039"/>
                <a:gd name="connsiteX3" fmla="*/ 0 w 16889"/>
                <a:gd name="connsiteY3" fmla="*/ 4174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9039">
                  <a:moveTo>
                    <a:pt x="0" y="0"/>
                  </a:moveTo>
                  <a:lnTo>
                    <a:pt x="17476" y="0"/>
                  </a:lnTo>
                  <a:lnTo>
                    <a:pt x="17476" y="41743"/>
                  </a:lnTo>
                  <a:lnTo>
                    <a:pt x="0" y="4174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8" name="Voľný tvar 167">
              <a:extLst>
                <a:ext uri="{FF2B5EF4-FFF2-40B4-BE49-F238E27FC236}">
                  <a16:creationId xmlns:a16="http://schemas.microsoft.com/office/drawing/2014/main" id="{5E9A9A29-5518-994F-A325-41B27ACD121A}"/>
                </a:ext>
              </a:extLst>
            </p:cNvPr>
            <p:cNvSpPr/>
            <p:nvPr/>
          </p:nvSpPr>
          <p:spPr>
            <a:xfrm>
              <a:off x="5793102" y="8995818"/>
              <a:ext cx="16889" cy="33462"/>
            </a:xfrm>
            <a:custGeom>
              <a:avLst/>
              <a:gdLst>
                <a:gd name="connsiteX0" fmla="*/ 0 w 16889"/>
                <a:gd name="connsiteY0" fmla="*/ 0 h 33462"/>
                <a:gd name="connsiteX1" fmla="*/ 19660 w 16889"/>
                <a:gd name="connsiteY1" fmla="*/ 0 h 33462"/>
                <a:gd name="connsiteX2" fmla="*/ 19660 w 16889"/>
                <a:gd name="connsiteY2" fmla="*/ 37569 h 33462"/>
                <a:gd name="connsiteX3" fmla="*/ 0 w 16889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33462">
                  <a:moveTo>
                    <a:pt x="0" y="0"/>
                  </a:moveTo>
                  <a:lnTo>
                    <a:pt x="19660" y="0"/>
                  </a:lnTo>
                  <a:lnTo>
                    <a:pt x="19660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69" name="Voľný tvar 168">
              <a:extLst>
                <a:ext uri="{FF2B5EF4-FFF2-40B4-BE49-F238E27FC236}">
                  <a16:creationId xmlns:a16="http://schemas.microsoft.com/office/drawing/2014/main" id="{0FC3FAE7-C9EC-5B4D-9C00-54CE48FCD83B}"/>
                </a:ext>
              </a:extLst>
            </p:cNvPr>
            <p:cNvSpPr/>
            <p:nvPr/>
          </p:nvSpPr>
          <p:spPr>
            <a:xfrm>
              <a:off x="5836789" y="8997881"/>
              <a:ext cx="22519" cy="33462"/>
            </a:xfrm>
            <a:custGeom>
              <a:avLst/>
              <a:gdLst>
                <a:gd name="connsiteX0" fmla="*/ 0 w 22518"/>
                <a:gd name="connsiteY0" fmla="*/ 0 h 33462"/>
                <a:gd name="connsiteX1" fmla="*/ 24028 w 22518"/>
                <a:gd name="connsiteY1" fmla="*/ 0 h 33462"/>
                <a:gd name="connsiteX2" fmla="*/ 24028 w 22518"/>
                <a:gd name="connsiteY2" fmla="*/ 37569 h 33462"/>
                <a:gd name="connsiteX3" fmla="*/ 0 w 2251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33462">
                  <a:moveTo>
                    <a:pt x="0" y="0"/>
                  </a:moveTo>
                  <a:lnTo>
                    <a:pt x="24028" y="0"/>
                  </a:lnTo>
                  <a:lnTo>
                    <a:pt x="24028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0" name="Voľný tvar 169">
              <a:extLst>
                <a:ext uri="{FF2B5EF4-FFF2-40B4-BE49-F238E27FC236}">
                  <a16:creationId xmlns:a16="http://schemas.microsoft.com/office/drawing/2014/main" id="{854F7386-63A2-504B-9AEB-A36BCC1B425F}"/>
                </a:ext>
              </a:extLst>
            </p:cNvPr>
            <p:cNvSpPr/>
            <p:nvPr/>
          </p:nvSpPr>
          <p:spPr>
            <a:xfrm>
              <a:off x="5876141" y="8997881"/>
              <a:ext cx="11259" cy="39039"/>
            </a:xfrm>
            <a:custGeom>
              <a:avLst/>
              <a:gdLst>
                <a:gd name="connsiteX0" fmla="*/ 0 w 11259"/>
                <a:gd name="connsiteY0" fmla="*/ 0 h 39039"/>
                <a:gd name="connsiteX1" fmla="*/ 15290 w 11259"/>
                <a:gd name="connsiteY1" fmla="*/ 0 h 39039"/>
                <a:gd name="connsiteX2" fmla="*/ 15290 w 11259"/>
                <a:gd name="connsiteY2" fmla="*/ 39656 h 39039"/>
                <a:gd name="connsiteX3" fmla="*/ 0 w 11259"/>
                <a:gd name="connsiteY3" fmla="*/ 39656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39039">
                  <a:moveTo>
                    <a:pt x="0" y="0"/>
                  </a:moveTo>
                  <a:lnTo>
                    <a:pt x="15290" y="0"/>
                  </a:lnTo>
                  <a:lnTo>
                    <a:pt x="15290" y="39656"/>
                  </a:lnTo>
                  <a:lnTo>
                    <a:pt x="0" y="3965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1" name="Voľný tvar 170">
              <a:extLst>
                <a:ext uri="{FF2B5EF4-FFF2-40B4-BE49-F238E27FC236}">
                  <a16:creationId xmlns:a16="http://schemas.microsoft.com/office/drawing/2014/main" id="{800FCAAE-7C91-4048-A568-D8CFBD19BB71}"/>
                </a:ext>
              </a:extLst>
            </p:cNvPr>
            <p:cNvSpPr/>
            <p:nvPr/>
          </p:nvSpPr>
          <p:spPr>
            <a:xfrm>
              <a:off x="5672964" y="9050083"/>
              <a:ext cx="22519" cy="61348"/>
            </a:xfrm>
            <a:custGeom>
              <a:avLst/>
              <a:gdLst>
                <a:gd name="connsiteX0" fmla="*/ 26213 w 22518"/>
                <a:gd name="connsiteY0" fmla="*/ 0 h 61347"/>
                <a:gd name="connsiteX1" fmla="*/ 26213 w 22518"/>
                <a:gd name="connsiteY1" fmla="*/ -2087 h 61347"/>
                <a:gd name="connsiteX2" fmla="*/ 26213 w 22518"/>
                <a:gd name="connsiteY2" fmla="*/ 0 h 61347"/>
                <a:gd name="connsiteX3" fmla="*/ 26213 w 22518"/>
                <a:gd name="connsiteY3" fmla="*/ 60525 h 61347"/>
                <a:gd name="connsiteX4" fmla="*/ 0 w 22518"/>
                <a:gd name="connsiteY4" fmla="*/ 60525 h 61347"/>
                <a:gd name="connsiteX5" fmla="*/ 0 w 22518"/>
                <a:gd name="connsiteY5" fmla="*/ 62612 h 61347"/>
                <a:gd name="connsiteX6" fmla="*/ 0 w 22518"/>
                <a:gd name="connsiteY6" fmla="*/ 60525 h 61347"/>
                <a:gd name="connsiteX7" fmla="*/ 0 w 22518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61347">
                  <a:moveTo>
                    <a:pt x="26213" y="0"/>
                  </a:moveTo>
                  <a:cubicBezTo>
                    <a:pt x="26213" y="-1153"/>
                    <a:pt x="26213" y="-2087"/>
                    <a:pt x="26213" y="-2087"/>
                  </a:cubicBezTo>
                  <a:cubicBezTo>
                    <a:pt x="26213" y="-2087"/>
                    <a:pt x="26213" y="-1153"/>
                    <a:pt x="26213" y="0"/>
                  </a:cubicBezTo>
                  <a:lnTo>
                    <a:pt x="26213" y="60525"/>
                  </a:lnTo>
                  <a:lnTo>
                    <a:pt x="0" y="60525"/>
                  </a:lnTo>
                  <a:cubicBezTo>
                    <a:pt x="0" y="61678"/>
                    <a:pt x="0" y="62612"/>
                    <a:pt x="0" y="62612"/>
                  </a:cubicBezTo>
                  <a:cubicBezTo>
                    <a:pt x="0" y="62612"/>
                    <a:pt x="0" y="61678"/>
                    <a:pt x="0" y="6052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2" name="Voľný tvar 171">
              <a:extLst>
                <a:ext uri="{FF2B5EF4-FFF2-40B4-BE49-F238E27FC236}">
                  <a16:creationId xmlns:a16="http://schemas.microsoft.com/office/drawing/2014/main" id="{AF20863D-904A-734E-A9D8-CDF14540AD04}"/>
                </a:ext>
              </a:extLst>
            </p:cNvPr>
            <p:cNvSpPr/>
            <p:nvPr/>
          </p:nvSpPr>
          <p:spPr>
            <a:xfrm>
              <a:off x="5712316" y="9050083"/>
              <a:ext cx="16889" cy="55771"/>
            </a:xfrm>
            <a:custGeom>
              <a:avLst/>
              <a:gdLst>
                <a:gd name="connsiteX0" fmla="*/ 21844 w 16889"/>
                <a:gd name="connsiteY0" fmla="*/ 0 h 55770"/>
                <a:gd name="connsiteX1" fmla="*/ 21844 w 16889"/>
                <a:gd name="connsiteY1" fmla="*/ -2087 h 55770"/>
                <a:gd name="connsiteX2" fmla="*/ 21844 w 16889"/>
                <a:gd name="connsiteY2" fmla="*/ 0 h 55770"/>
                <a:gd name="connsiteX3" fmla="*/ 21844 w 16889"/>
                <a:gd name="connsiteY3" fmla="*/ 56354 h 55770"/>
                <a:gd name="connsiteX4" fmla="*/ 0 w 16889"/>
                <a:gd name="connsiteY4" fmla="*/ 56354 h 55770"/>
                <a:gd name="connsiteX5" fmla="*/ 0 w 16889"/>
                <a:gd name="connsiteY5" fmla="*/ 58441 h 55770"/>
                <a:gd name="connsiteX6" fmla="*/ 0 w 16889"/>
                <a:gd name="connsiteY6" fmla="*/ 56354 h 55770"/>
                <a:gd name="connsiteX7" fmla="*/ 0 w 16889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55770">
                  <a:moveTo>
                    <a:pt x="21844" y="0"/>
                  </a:moveTo>
                  <a:cubicBezTo>
                    <a:pt x="21844" y="-1153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6354"/>
                  </a:lnTo>
                  <a:lnTo>
                    <a:pt x="0" y="56354"/>
                  </a:lnTo>
                  <a:cubicBezTo>
                    <a:pt x="0" y="57506"/>
                    <a:pt x="0" y="58441"/>
                    <a:pt x="0" y="58441"/>
                  </a:cubicBezTo>
                  <a:cubicBezTo>
                    <a:pt x="0" y="58441"/>
                    <a:pt x="0" y="57506"/>
                    <a:pt x="0" y="5635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3" name="Voľný tvar 172">
              <a:extLst>
                <a:ext uri="{FF2B5EF4-FFF2-40B4-BE49-F238E27FC236}">
                  <a16:creationId xmlns:a16="http://schemas.microsoft.com/office/drawing/2014/main" id="{BEA13BC6-4A5D-E742-9581-E0C949B29CCF}"/>
                </a:ext>
              </a:extLst>
            </p:cNvPr>
            <p:cNvSpPr/>
            <p:nvPr/>
          </p:nvSpPr>
          <p:spPr>
            <a:xfrm>
              <a:off x="5758142" y="9048019"/>
              <a:ext cx="11259" cy="61348"/>
            </a:xfrm>
            <a:custGeom>
              <a:avLst/>
              <a:gdLst>
                <a:gd name="connsiteX0" fmla="*/ 15291 w 11259"/>
                <a:gd name="connsiteY0" fmla="*/ 0 h 61347"/>
                <a:gd name="connsiteX1" fmla="*/ 15291 w 11259"/>
                <a:gd name="connsiteY1" fmla="*/ -2087 h 61347"/>
                <a:gd name="connsiteX2" fmla="*/ 15291 w 11259"/>
                <a:gd name="connsiteY2" fmla="*/ 0 h 61347"/>
                <a:gd name="connsiteX3" fmla="*/ 15291 w 11259"/>
                <a:gd name="connsiteY3" fmla="*/ 60525 h 61347"/>
                <a:gd name="connsiteX4" fmla="*/ 0 w 11259"/>
                <a:gd name="connsiteY4" fmla="*/ 60525 h 61347"/>
                <a:gd name="connsiteX5" fmla="*/ 0 w 11259"/>
                <a:gd name="connsiteY5" fmla="*/ 62612 h 61347"/>
                <a:gd name="connsiteX6" fmla="*/ 0 w 11259"/>
                <a:gd name="connsiteY6" fmla="*/ 60525 h 61347"/>
                <a:gd name="connsiteX7" fmla="*/ 0 w 1125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61347">
                  <a:moveTo>
                    <a:pt x="15291" y="0"/>
                  </a:moveTo>
                  <a:cubicBezTo>
                    <a:pt x="15291" y="-1153"/>
                    <a:pt x="15291" y="-2087"/>
                    <a:pt x="15291" y="-2087"/>
                  </a:cubicBezTo>
                  <a:cubicBezTo>
                    <a:pt x="15291" y="-2087"/>
                    <a:pt x="15291" y="-1153"/>
                    <a:pt x="15291" y="0"/>
                  </a:cubicBezTo>
                  <a:lnTo>
                    <a:pt x="15291" y="60525"/>
                  </a:lnTo>
                  <a:lnTo>
                    <a:pt x="0" y="60525"/>
                  </a:lnTo>
                  <a:cubicBezTo>
                    <a:pt x="0" y="61678"/>
                    <a:pt x="0" y="62612"/>
                    <a:pt x="0" y="62612"/>
                  </a:cubicBezTo>
                  <a:cubicBezTo>
                    <a:pt x="0" y="62612"/>
                    <a:pt x="0" y="61678"/>
                    <a:pt x="0" y="6052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4" name="Voľný tvar 173">
              <a:extLst>
                <a:ext uri="{FF2B5EF4-FFF2-40B4-BE49-F238E27FC236}">
                  <a16:creationId xmlns:a16="http://schemas.microsoft.com/office/drawing/2014/main" id="{FBC902A8-D5DC-DF4A-9539-00EE5776B859}"/>
                </a:ext>
              </a:extLst>
            </p:cNvPr>
            <p:cNvSpPr/>
            <p:nvPr/>
          </p:nvSpPr>
          <p:spPr>
            <a:xfrm>
              <a:off x="5788767" y="9050083"/>
              <a:ext cx="16889" cy="61348"/>
            </a:xfrm>
            <a:custGeom>
              <a:avLst/>
              <a:gdLst>
                <a:gd name="connsiteX0" fmla="*/ 21844 w 16889"/>
                <a:gd name="connsiteY0" fmla="*/ 0 h 61347"/>
                <a:gd name="connsiteX1" fmla="*/ 21844 w 16889"/>
                <a:gd name="connsiteY1" fmla="*/ -2087 h 61347"/>
                <a:gd name="connsiteX2" fmla="*/ 21844 w 16889"/>
                <a:gd name="connsiteY2" fmla="*/ 0 h 61347"/>
                <a:gd name="connsiteX3" fmla="*/ 21844 w 16889"/>
                <a:gd name="connsiteY3" fmla="*/ 58439 h 61347"/>
                <a:gd name="connsiteX4" fmla="*/ 0 w 16889"/>
                <a:gd name="connsiteY4" fmla="*/ 58439 h 61347"/>
                <a:gd name="connsiteX5" fmla="*/ 0 w 16889"/>
                <a:gd name="connsiteY5" fmla="*/ 60526 h 61347"/>
                <a:gd name="connsiteX6" fmla="*/ 0 w 16889"/>
                <a:gd name="connsiteY6" fmla="*/ 58439 h 61347"/>
                <a:gd name="connsiteX7" fmla="*/ 0 w 1688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61347">
                  <a:moveTo>
                    <a:pt x="21844" y="0"/>
                  </a:moveTo>
                  <a:cubicBezTo>
                    <a:pt x="21844" y="-1153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8439"/>
                  </a:lnTo>
                  <a:lnTo>
                    <a:pt x="0" y="58439"/>
                  </a:lnTo>
                  <a:cubicBezTo>
                    <a:pt x="0" y="59592"/>
                    <a:pt x="0" y="60526"/>
                    <a:pt x="0" y="60526"/>
                  </a:cubicBezTo>
                  <a:cubicBezTo>
                    <a:pt x="0" y="60526"/>
                    <a:pt x="0" y="59592"/>
                    <a:pt x="0" y="5843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5" name="Voľný tvar 174">
              <a:extLst>
                <a:ext uri="{FF2B5EF4-FFF2-40B4-BE49-F238E27FC236}">
                  <a16:creationId xmlns:a16="http://schemas.microsoft.com/office/drawing/2014/main" id="{46FD6B6D-2B53-8A46-B46D-373416A9189E}"/>
                </a:ext>
              </a:extLst>
            </p:cNvPr>
            <p:cNvSpPr/>
            <p:nvPr/>
          </p:nvSpPr>
          <p:spPr>
            <a:xfrm>
              <a:off x="5838985" y="9050083"/>
              <a:ext cx="22519" cy="55771"/>
            </a:xfrm>
            <a:custGeom>
              <a:avLst/>
              <a:gdLst>
                <a:gd name="connsiteX0" fmla="*/ 24028 w 22518"/>
                <a:gd name="connsiteY0" fmla="*/ 0 h 55770"/>
                <a:gd name="connsiteX1" fmla="*/ 24028 w 22518"/>
                <a:gd name="connsiteY1" fmla="*/ -2087 h 55770"/>
                <a:gd name="connsiteX2" fmla="*/ 24028 w 22518"/>
                <a:gd name="connsiteY2" fmla="*/ 0 h 55770"/>
                <a:gd name="connsiteX3" fmla="*/ 24028 w 22518"/>
                <a:gd name="connsiteY3" fmla="*/ 54268 h 55770"/>
                <a:gd name="connsiteX4" fmla="*/ 0 w 22518"/>
                <a:gd name="connsiteY4" fmla="*/ 54268 h 55770"/>
                <a:gd name="connsiteX5" fmla="*/ 0 w 22518"/>
                <a:gd name="connsiteY5" fmla="*/ 56355 h 55770"/>
                <a:gd name="connsiteX6" fmla="*/ 0 w 22518"/>
                <a:gd name="connsiteY6" fmla="*/ 54268 h 55770"/>
                <a:gd name="connsiteX7" fmla="*/ 0 w 22518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55770">
                  <a:moveTo>
                    <a:pt x="24028" y="0"/>
                  </a:moveTo>
                  <a:cubicBezTo>
                    <a:pt x="24028" y="-1153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54268"/>
                  </a:lnTo>
                  <a:lnTo>
                    <a:pt x="0" y="54268"/>
                  </a:lnTo>
                  <a:cubicBezTo>
                    <a:pt x="0" y="55420"/>
                    <a:pt x="0" y="56355"/>
                    <a:pt x="0" y="56355"/>
                  </a:cubicBezTo>
                  <a:cubicBezTo>
                    <a:pt x="0" y="56355"/>
                    <a:pt x="0" y="55420"/>
                    <a:pt x="0" y="5426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6" name="Voľný tvar 175">
              <a:extLst>
                <a:ext uri="{FF2B5EF4-FFF2-40B4-BE49-F238E27FC236}">
                  <a16:creationId xmlns:a16="http://schemas.microsoft.com/office/drawing/2014/main" id="{41D398CF-DE81-6145-B22E-0371CFEE72CE}"/>
                </a:ext>
              </a:extLst>
            </p:cNvPr>
            <p:cNvSpPr/>
            <p:nvPr/>
          </p:nvSpPr>
          <p:spPr>
            <a:xfrm>
              <a:off x="5876141" y="9056329"/>
              <a:ext cx="16889" cy="44616"/>
            </a:xfrm>
            <a:custGeom>
              <a:avLst/>
              <a:gdLst>
                <a:gd name="connsiteX0" fmla="*/ 17475 w 16889"/>
                <a:gd name="connsiteY0" fmla="*/ 0 h 44616"/>
                <a:gd name="connsiteX1" fmla="*/ 17475 w 16889"/>
                <a:gd name="connsiteY1" fmla="*/ -2087 h 44616"/>
                <a:gd name="connsiteX2" fmla="*/ 17475 w 16889"/>
                <a:gd name="connsiteY2" fmla="*/ 0 h 44616"/>
                <a:gd name="connsiteX3" fmla="*/ 17475 w 16889"/>
                <a:gd name="connsiteY3" fmla="*/ 43830 h 44616"/>
                <a:gd name="connsiteX4" fmla="*/ 0 w 16889"/>
                <a:gd name="connsiteY4" fmla="*/ 43830 h 44616"/>
                <a:gd name="connsiteX5" fmla="*/ 0 w 16889"/>
                <a:gd name="connsiteY5" fmla="*/ 45917 h 44616"/>
                <a:gd name="connsiteX6" fmla="*/ 0 w 16889"/>
                <a:gd name="connsiteY6" fmla="*/ 43830 h 44616"/>
                <a:gd name="connsiteX7" fmla="*/ 0 w 16889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44616">
                  <a:moveTo>
                    <a:pt x="17475" y="0"/>
                  </a:moveTo>
                  <a:cubicBezTo>
                    <a:pt x="17475" y="-1153"/>
                    <a:pt x="17475" y="-2087"/>
                    <a:pt x="17475" y="-2087"/>
                  </a:cubicBezTo>
                  <a:cubicBezTo>
                    <a:pt x="17475" y="-2087"/>
                    <a:pt x="17475" y="-1153"/>
                    <a:pt x="17475" y="0"/>
                  </a:cubicBezTo>
                  <a:lnTo>
                    <a:pt x="17475" y="43830"/>
                  </a:lnTo>
                  <a:lnTo>
                    <a:pt x="0" y="43830"/>
                  </a:lnTo>
                  <a:cubicBezTo>
                    <a:pt x="0" y="44983"/>
                    <a:pt x="0" y="45917"/>
                    <a:pt x="0" y="45917"/>
                  </a:cubicBezTo>
                  <a:cubicBezTo>
                    <a:pt x="0" y="45917"/>
                    <a:pt x="0" y="44983"/>
                    <a:pt x="0" y="4383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7" name="Voľný tvar 176">
              <a:extLst>
                <a:ext uri="{FF2B5EF4-FFF2-40B4-BE49-F238E27FC236}">
                  <a16:creationId xmlns:a16="http://schemas.microsoft.com/office/drawing/2014/main" id="{98F937FA-E27F-7D48-A632-6C69E550EBAD}"/>
                </a:ext>
              </a:extLst>
            </p:cNvPr>
            <p:cNvSpPr/>
            <p:nvPr/>
          </p:nvSpPr>
          <p:spPr>
            <a:xfrm>
              <a:off x="6315204" y="9022978"/>
              <a:ext cx="28149" cy="22308"/>
            </a:xfrm>
            <a:custGeom>
              <a:avLst/>
              <a:gdLst>
                <a:gd name="connsiteX0" fmla="*/ 28397 w 28148"/>
                <a:gd name="connsiteY0" fmla="*/ 0 h 22308"/>
                <a:gd name="connsiteX1" fmla="*/ 28397 w 28148"/>
                <a:gd name="connsiteY1" fmla="*/ -2087 h 22308"/>
                <a:gd name="connsiteX2" fmla="*/ 28397 w 28148"/>
                <a:gd name="connsiteY2" fmla="*/ 0 h 22308"/>
                <a:gd name="connsiteX3" fmla="*/ 28397 w 28148"/>
                <a:gd name="connsiteY3" fmla="*/ 18784 h 22308"/>
                <a:gd name="connsiteX4" fmla="*/ 0 w 28148"/>
                <a:gd name="connsiteY4" fmla="*/ 18784 h 22308"/>
                <a:gd name="connsiteX5" fmla="*/ 0 w 28148"/>
                <a:gd name="connsiteY5" fmla="*/ 20871 h 22308"/>
                <a:gd name="connsiteX6" fmla="*/ 0 w 28148"/>
                <a:gd name="connsiteY6" fmla="*/ 18784 h 22308"/>
                <a:gd name="connsiteX7" fmla="*/ 0 w 28148"/>
                <a:gd name="connsiteY7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22308">
                  <a:moveTo>
                    <a:pt x="28397" y="0"/>
                  </a:moveTo>
                  <a:cubicBezTo>
                    <a:pt x="28397" y="-1153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18784"/>
                  </a:lnTo>
                  <a:lnTo>
                    <a:pt x="0" y="18784"/>
                  </a:lnTo>
                  <a:cubicBezTo>
                    <a:pt x="0" y="19937"/>
                    <a:pt x="0" y="20871"/>
                    <a:pt x="0" y="20871"/>
                  </a:cubicBezTo>
                  <a:cubicBezTo>
                    <a:pt x="0" y="20871"/>
                    <a:pt x="0" y="19937"/>
                    <a:pt x="0" y="1878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8" name="Voľný tvar 177">
              <a:extLst>
                <a:ext uri="{FF2B5EF4-FFF2-40B4-BE49-F238E27FC236}">
                  <a16:creationId xmlns:a16="http://schemas.microsoft.com/office/drawing/2014/main" id="{46E72D7E-1B60-6F40-94DD-772E36CDC6A7}"/>
                </a:ext>
              </a:extLst>
            </p:cNvPr>
            <p:cNvSpPr/>
            <p:nvPr/>
          </p:nvSpPr>
          <p:spPr>
            <a:xfrm>
              <a:off x="6363225" y="9018795"/>
              <a:ext cx="28149" cy="22308"/>
            </a:xfrm>
            <a:custGeom>
              <a:avLst/>
              <a:gdLst>
                <a:gd name="connsiteX0" fmla="*/ 30581 w 28148"/>
                <a:gd name="connsiteY0" fmla="*/ 0 h 22308"/>
                <a:gd name="connsiteX1" fmla="*/ 30581 w 28148"/>
                <a:gd name="connsiteY1" fmla="*/ -2087 h 22308"/>
                <a:gd name="connsiteX2" fmla="*/ 30581 w 28148"/>
                <a:gd name="connsiteY2" fmla="*/ 0 h 22308"/>
                <a:gd name="connsiteX3" fmla="*/ 30581 w 28148"/>
                <a:gd name="connsiteY3" fmla="*/ 20872 h 22308"/>
                <a:gd name="connsiteX4" fmla="*/ 0 w 28148"/>
                <a:gd name="connsiteY4" fmla="*/ 20872 h 22308"/>
                <a:gd name="connsiteX5" fmla="*/ 0 w 28148"/>
                <a:gd name="connsiteY5" fmla="*/ 22959 h 22308"/>
                <a:gd name="connsiteX6" fmla="*/ 0 w 28148"/>
                <a:gd name="connsiteY6" fmla="*/ 20872 h 22308"/>
                <a:gd name="connsiteX7" fmla="*/ 0 w 28148"/>
                <a:gd name="connsiteY7" fmla="*/ 0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22308">
                  <a:moveTo>
                    <a:pt x="30581" y="0"/>
                  </a:moveTo>
                  <a:cubicBezTo>
                    <a:pt x="30581" y="-1153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20872"/>
                  </a:lnTo>
                  <a:lnTo>
                    <a:pt x="0" y="20872"/>
                  </a:lnTo>
                  <a:cubicBezTo>
                    <a:pt x="0" y="22024"/>
                    <a:pt x="0" y="22959"/>
                    <a:pt x="0" y="22959"/>
                  </a:cubicBezTo>
                  <a:cubicBezTo>
                    <a:pt x="0" y="22959"/>
                    <a:pt x="0" y="22024"/>
                    <a:pt x="0" y="2087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79" name="Voľný tvar 178">
              <a:extLst>
                <a:ext uri="{FF2B5EF4-FFF2-40B4-BE49-F238E27FC236}">
                  <a16:creationId xmlns:a16="http://schemas.microsoft.com/office/drawing/2014/main" id="{C2ED46C6-2A4B-FE42-B81D-498B22E72A09}"/>
                </a:ext>
              </a:extLst>
            </p:cNvPr>
            <p:cNvSpPr/>
            <p:nvPr/>
          </p:nvSpPr>
          <p:spPr>
            <a:xfrm>
              <a:off x="6315204" y="9058448"/>
              <a:ext cx="28149" cy="44616"/>
            </a:xfrm>
            <a:custGeom>
              <a:avLst/>
              <a:gdLst>
                <a:gd name="connsiteX0" fmla="*/ 30581 w 28148"/>
                <a:gd name="connsiteY0" fmla="*/ 0 h 44616"/>
                <a:gd name="connsiteX1" fmla="*/ 30581 w 28148"/>
                <a:gd name="connsiteY1" fmla="*/ -2087 h 44616"/>
                <a:gd name="connsiteX2" fmla="*/ 30581 w 28148"/>
                <a:gd name="connsiteY2" fmla="*/ 0 h 44616"/>
                <a:gd name="connsiteX3" fmla="*/ 30581 w 28148"/>
                <a:gd name="connsiteY3" fmla="*/ 41743 h 44616"/>
                <a:gd name="connsiteX4" fmla="*/ 0 w 28148"/>
                <a:gd name="connsiteY4" fmla="*/ 41743 h 44616"/>
                <a:gd name="connsiteX5" fmla="*/ 0 w 28148"/>
                <a:gd name="connsiteY5" fmla="*/ 43830 h 44616"/>
                <a:gd name="connsiteX6" fmla="*/ 0 w 28148"/>
                <a:gd name="connsiteY6" fmla="*/ 41743 h 44616"/>
                <a:gd name="connsiteX7" fmla="*/ 0 w 2814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44616">
                  <a:moveTo>
                    <a:pt x="30581" y="0"/>
                  </a:moveTo>
                  <a:cubicBezTo>
                    <a:pt x="30581" y="-1153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41743"/>
                  </a:lnTo>
                  <a:lnTo>
                    <a:pt x="0" y="41743"/>
                  </a:lnTo>
                  <a:cubicBezTo>
                    <a:pt x="0" y="42895"/>
                    <a:pt x="0" y="43830"/>
                    <a:pt x="0" y="43830"/>
                  </a:cubicBezTo>
                  <a:cubicBezTo>
                    <a:pt x="0" y="43830"/>
                    <a:pt x="0" y="42895"/>
                    <a:pt x="0" y="4174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0" name="Voľný tvar 179">
              <a:extLst>
                <a:ext uri="{FF2B5EF4-FFF2-40B4-BE49-F238E27FC236}">
                  <a16:creationId xmlns:a16="http://schemas.microsoft.com/office/drawing/2014/main" id="{7D416B33-89B2-2C4B-9E0D-649DE17DE608}"/>
                </a:ext>
              </a:extLst>
            </p:cNvPr>
            <p:cNvSpPr/>
            <p:nvPr/>
          </p:nvSpPr>
          <p:spPr>
            <a:xfrm>
              <a:off x="6363225" y="9058448"/>
              <a:ext cx="28149" cy="44616"/>
            </a:xfrm>
            <a:custGeom>
              <a:avLst/>
              <a:gdLst>
                <a:gd name="connsiteX0" fmla="*/ 32765 w 28148"/>
                <a:gd name="connsiteY0" fmla="*/ 0 h 44616"/>
                <a:gd name="connsiteX1" fmla="*/ 32765 w 28148"/>
                <a:gd name="connsiteY1" fmla="*/ -2087 h 44616"/>
                <a:gd name="connsiteX2" fmla="*/ 32765 w 28148"/>
                <a:gd name="connsiteY2" fmla="*/ 0 h 44616"/>
                <a:gd name="connsiteX3" fmla="*/ 32765 w 28148"/>
                <a:gd name="connsiteY3" fmla="*/ 41743 h 44616"/>
                <a:gd name="connsiteX4" fmla="*/ 0 w 28148"/>
                <a:gd name="connsiteY4" fmla="*/ 41743 h 44616"/>
                <a:gd name="connsiteX5" fmla="*/ 0 w 28148"/>
                <a:gd name="connsiteY5" fmla="*/ 43830 h 44616"/>
                <a:gd name="connsiteX6" fmla="*/ 0 w 28148"/>
                <a:gd name="connsiteY6" fmla="*/ 41743 h 44616"/>
                <a:gd name="connsiteX7" fmla="*/ 0 w 2814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44616">
                  <a:moveTo>
                    <a:pt x="32765" y="0"/>
                  </a:moveTo>
                  <a:cubicBezTo>
                    <a:pt x="32765" y="-1153"/>
                    <a:pt x="32765" y="-2087"/>
                    <a:pt x="32765" y="-2087"/>
                  </a:cubicBezTo>
                  <a:cubicBezTo>
                    <a:pt x="32765" y="-2087"/>
                    <a:pt x="32765" y="-1153"/>
                    <a:pt x="32765" y="0"/>
                  </a:cubicBezTo>
                  <a:lnTo>
                    <a:pt x="32765" y="41743"/>
                  </a:lnTo>
                  <a:lnTo>
                    <a:pt x="0" y="41743"/>
                  </a:lnTo>
                  <a:cubicBezTo>
                    <a:pt x="0" y="42895"/>
                    <a:pt x="0" y="43830"/>
                    <a:pt x="0" y="43830"/>
                  </a:cubicBezTo>
                  <a:cubicBezTo>
                    <a:pt x="0" y="43830"/>
                    <a:pt x="0" y="42895"/>
                    <a:pt x="0" y="4174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1" name="Voľný tvar 180">
              <a:extLst>
                <a:ext uri="{FF2B5EF4-FFF2-40B4-BE49-F238E27FC236}">
                  <a16:creationId xmlns:a16="http://schemas.microsoft.com/office/drawing/2014/main" id="{5BA394E8-5009-804B-9B5C-B5B45D7005A7}"/>
                </a:ext>
              </a:extLst>
            </p:cNvPr>
            <p:cNvSpPr/>
            <p:nvPr/>
          </p:nvSpPr>
          <p:spPr>
            <a:xfrm>
              <a:off x="6304226" y="9121023"/>
              <a:ext cx="112595" cy="5577"/>
            </a:xfrm>
            <a:custGeom>
              <a:avLst/>
              <a:gdLst>
                <a:gd name="connsiteX0" fmla="*/ 0 w 112594"/>
                <a:gd name="connsiteY0" fmla="*/ 2119 h 0"/>
                <a:gd name="connsiteX1" fmla="*/ 113608 w 112594"/>
                <a:gd name="connsiteY1" fmla="*/ 2119 h 0"/>
                <a:gd name="connsiteX2" fmla="*/ 107077 w 11259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594">
                  <a:moveTo>
                    <a:pt x="0" y="2119"/>
                  </a:moveTo>
                  <a:lnTo>
                    <a:pt x="113608" y="2119"/>
                  </a:lnTo>
                  <a:lnTo>
                    <a:pt x="10707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2" name="Voľný tvar 181">
              <a:extLst>
                <a:ext uri="{FF2B5EF4-FFF2-40B4-BE49-F238E27FC236}">
                  <a16:creationId xmlns:a16="http://schemas.microsoft.com/office/drawing/2014/main" id="{4C306813-1490-C441-8084-4072B0DAB85E}"/>
                </a:ext>
              </a:extLst>
            </p:cNvPr>
            <p:cNvSpPr/>
            <p:nvPr/>
          </p:nvSpPr>
          <p:spPr>
            <a:xfrm>
              <a:off x="6321734" y="9137754"/>
              <a:ext cx="73187" cy="5577"/>
            </a:xfrm>
            <a:custGeom>
              <a:avLst/>
              <a:gdLst>
                <a:gd name="connsiteX0" fmla="*/ 0 w 73186"/>
                <a:gd name="connsiteY0" fmla="*/ 4183 h 0"/>
                <a:gd name="connsiteX1" fmla="*/ 76452 w 73186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3186">
                  <a:moveTo>
                    <a:pt x="0" y="4183"/>
                  </a:moveTo>
                  <a:lnTo>
                    <a:pt x="76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3" name="Voľný tvar 182">
              <a:extLst>
                <a:ext uri="{FF2B5EF4-FFF2-40B4-BE49-F238E27FC236}">
                  <a16:creationId xmlns:a16="http://schemas.microsoft.com/office/drawing/2014/main" id="{A40AE451-E6DA-694C-BB1B-9503DC7DD74F}"/>
                </a:ext>
              </a:extLst>
            </p:cNvPr>
            <p:cNvSpPr/>
            <p:nvPr/>
          </p:nvSpPr>
          <p:spPr>
            <a:xfrm>
              <a:off x="6339186" y="9152366"/>
              <a:ext cx="33778" cy="5577"/>
            </a:xfrm>
            <a:custGeom>
              <a:avLst/>
              <a:gdLst>
                <a:gd name="connsiteX0" fmla="*/ 0 w 33778"/>
                <a:gd name="connsiteY0" fmla="*/ 0 h 5577"/>
                <a:gd name="connsiteX1" fmla="*/ 37156 w 33778"/>
                <a:gd name="connsiteY1" fmla="*/ 6246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778" h="5577">
                  <a:moveTo>
                    <a:pt x="0" y="0"/>
                  </a:moveTo>
                  <a:cubicBezTo>
                    <a:pt x="37156" y="4183"/>
                    <a:pt x="37156" y="6246"/>
                    <a:pt x="37156" y="6246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4" name="Voľný tvar 183">
              <a:extLst>
                <a:ext uri="{FF2B5EF4-FFF2-40B4-BE49-F238E27FC236}">
                  <a16:creationId xmlns:a16="http://schemas.microsoft.com/office/drawing/2014/main" id="{DF7DEBA1-BB13-8944-A13D-E6511D382873}"/>
                </a:ext>
              </a:extLst>
            </p:cNvPr>
            <p:cNvSpPr/>
            <p:nvPr/>
          </p:nvSpPr>
          <p:spPr>
            <a:xfrm>
              <a:off x="1922043" y="6291168"/>
              <a:ext cx="5630" cy="5577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5" name="Voľný tvar 184">
              <a:extLst>
                <a:ext uri="{FF2B5EF4-FFF2-40B4-BE49-F238E27FC236}">
                  <a16:creationId xmlns:a16="http://schemas.microsoft.com/office/drawing/2014/main" id="{7E77867C-7203-0F4A-8B53-598E98B4BF55}"/>
                </a:ext>
              </a:extLst>
            </p:cNvPr>
            <p:cNvSpPr/>
            <p:nvPr/>
          </p:nvSpPr>
          <p:spPr>
            <a:xfrm>
              <a:off x="6354499" y="9171161"/>
              <a:ext cx="16889" cy="5577"/>
            </a:xfrm>
            <a:custGeom>
              <a:avLst/>
              <a:gdLst>
                <a:gd name="connsiteX0" fmla="*/ 0 w 16889"/>
                <a:gd name="connsiteY0" fmla="*/ 0 h 0"/>
                <a:gd name="connsiteX1" fmla="*/ 17452 w 1688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889">
                  <a:moveTo>
                    <a:pt x="0" y="0"/>
                  </a:moveTo>
                  <a:lnTo>
                    <a:pt x="17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6" name="Voľný tvar 185">
              <a:extLst>
                <a:ext uri="{FF2B5EF4-FFF2-40B4-BE49-F238E27FC236}">
                  <a16:creationId xmlns:a16="http://schemas.microsoft.com/office/drawing/2014/main" id="{B28AEA54-8656-4544-87A7-46929DE0F3E2}"/>
                </a:ext>
              </a:extLst>
            </p:cNvPr>
            <p:cNvSpPr/>
            <p:nvPr/>
          </p:nvSpPr>
          <p:spPr>
            <a:xfrm>
              <a:off x="6297695" y="8995818"/>
              <a:ext cx="106965" cy="5577"/>
            </a:xfrm>
            <a:custGeom>
              <a:avLst/>
              <a:gdLst>
                <a:gd name="connsiteX0" fmla="*/ 0 w 106964"/>
                <a:gd name="connsiteY0" fmla="*/ 0 h 0"/>
                <a:gd name="connsiteX1" fmla="*/ 111413 w 106964"/>
                <a:gd name="connsiteY1" fmla="*/ 2063 h 0"/>
                <a:gd name="connsiteX2" fmla="*/ 107021 w 10696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964">
                  <a:moveTo>
                    <a:pt x="0" y="0"/>
                  </a:moveTo>
                  <a:lnTo>
                    <a:pt x="111413" y="2063"/>
                  </a:lnTo>
                  <a:lnTo>
                    <a:pt x="10702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7" name="Voľný tvar 186">
              <a:extLst>
                <a:ext uri="{FF2B5EF4-FFF2-40B4-BE49-F238E27FC236}">
                  <a16:creationId xmlns:a16="http://schemas.microsoft.com/office/drawing/2014/main" id="{9DFCF585-D0CC-BB40-9BAB-EB0B0D9C5D96}"/>
                </a:ext>
              </a:extLst>
            </p:cNvPr>
            <p:cNvSpPr/>
            <p:nvPr/>
          </p:nvSpPr>
          <p:spPr>
            <a:xfrm>
              <a:off x="5662042" y="8977023"/>
              <a:ext cx="242078" cy="5577"/>
            </a:xfrm>
            <a:custGeom>
              <a:avLst/>
              <a:gdLst>
                <a:gd name="connsiteX0" fmla="*/ 0 w 242078"/>
                <a:gd name="connsiteY0" fmla="*/ 6302 h 5577"/>
                <a:gd name="connsiteX1" fmla="*/ 246864 w 242078"/>
                <a:gd name="connsiteY1" fmla="*/ 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078" h="5577">
                  <a:moveTo>
                    <a:pt x="0" y="6302"/>
                  </a:moveTo>
                  <a:lnTo>
                    <a:pt x="246864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8" name="Voľný tvar 187">
              <a:extLst>
                <a:ext uri="{FF2B5EF4-FFF2-40B4-BE49-F238E27FC236}">
                  <a16:creationId xmlns:a16="http://schemas.microsoft.com/office/drawing/2014/main" id="{C2F3E89F-77E7-D240-87E2-AA87BFFB80DE}"/>
                </a:ext>
              </a:extLst>
            </p:cNvPr>
            <p:cNvSpPr/>
            <p:nvPr/>
          </p:nvSpPr>
          <p:spPr>
            <a:xfrm>
              <a:off x="5598708" y="8856001"/>
              <a:ext cx="5630" cy="267699"/>
            </a:xfrm>
            <a:custGeom>
              <a:avLst/>
              <a:gdLst>
                <a:gd name="connsiteX0" fmla="*/ 0 w 0"/>
                <a:gd name="connsiteY0" fmla="*/ 0 h 267698"/>
                <a:gd name="connsiteX1" fmla="*/ 0 w 0"/>
                <a:gd name="connsiteY1" fmla="*/ 269205 h 26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67698">
                  <a:moveTo>
                    <a:pt x="0" y="0"/>
                  </a:moveTo>
                  <a:lnTo>
                    <a:pt x="0" y="26920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89" name="Voľný tvar 188">
              <a:extLst>
                <a:ext uri="{FF2B5EF4-FFF2-40B4-BE49-F238E27FC236}">
                  <a16:creationId xmlns:a16="http://schemas.microsoft.com/office/drawing/2014/main" id="{7E52B0B4-B707-0346-B610-9E736710C73C}"/>
                </a:ext>
              </a:extLst>
            </p:cNvPr>
            <p:cNvSpPr/>
            <p:nvPr/>
          </p:nvSpPr>
          <p:spPr>
            <a:xfrm>
              <a:off x="5332196" y="8849699"/>
              <a:ext cx="5630" cy="552129"/>
            </a:xfrm>
            <a:custGeom>
              <a:avLst/>
              <a:gdLst>
                <a:gd name="connsiteX0" fmla="*/ 0 w 0"/>
                <a:gd name="connsiteY0" fmla="*/ 0 h 552128"/>
                <a:gd name="connsiteX1" fmla="*/ 0 w 0"/>
                <a:gd name="connsiteY1" fmla="*/ 555196 h 5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2128">
                  <a:moveTo>
                    <a:pt x="0" y="0"/>
                  </a:moveTo>
                  <a:lnTo>
                    <a:pt x="0" y="55519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0" name="Voľný tvar 189">
              <a:extLst>
                <a:ext uri="{FF2B5EF4-FFF2-40B4-BE49-F238E27FC236}">
                  <a16:creationId xmlns:a16="http://schemas.microsoft.com/office/drawing/2014/main" id="{7352E83D-C4ED-C246-A14D-BADEA6B36022}"/>
                </a:ext>
              </a:extLst>
            </p:cNvPr>
            <p:cNvSpPr/>
            <p:nvPr/>
          </p:nvSpPr>
          <p:spPr>
            <a:xfrm>
              <a:off x="5509139" y="9121023"/>
              <a:ext cx="427860" cy="16731"/>
            </a:xfrm>
            <a:custGeom>
              <a:avLst/>
              <a:gdLst>
                <a:gd name="connsiteX0" fmla="*/ 2196 w 427859"/>
                <a:gd name="connsiteY0" fmla="*/ 6302 h 16731"/>
                <a:gd name="connsiteX1" fmla="*/ 432532 w 427859"/>
                <a:gd name="connsiteY1" fmla="*/ 0 h 16731"/>
                <a:gd name="connsiteX2" fmla="*/ 432532 w 427859"/>
                <a:gd name="connsiteY2" fmla="*/ 10485 h 16731"/>
                <a:gd name="connsiteX3" fmla="*/ 0 w 427859"/>
                <a:gd name="connsiteY3" fmla="*/ 20914 h 16731"/>
                <a:gd name="connsiteX4" fmla="*/ 2196 w 427859"/>
                <a:gd name="connsiteY4" fmla="*/ 6302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859" h="16731">
                  <a:moveTo>
                    <a:pt x="2196" y="6302"/>
                  </a:moveTo>
                  <a:lnTo>
                    <a:pt x="432532" y="0"/>
                  </a:lnTo>
                  <a:lnTo>
                    <a:pt x="432532" y="10485"/>
                  </a:lnTo>
                  <a:lnTo>
                    <a:pt x="0" y="20914"/>
                  </a:lnTo>
                  <a:lnTo>
                    <a:pt x="2196" y="630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1" name="Voľný tvar 190">
              <a:extLst>
                <a:ext uri="{FF2B5EF4-FFF2-40B4-BE49-F238E27FC236}">
                  <a16:creationId xmlns:a16="http://schemas.microsoft.com/office/drawing/2014/main" id="{A86490D4-C9A6-F44F-9FA4-1570A23D57B8}"/>
                </a:ext>
              </a:extLst>
            </p:cNvPr>
            <p:cNvSpPr/>
            <p:nvPr/>
          </p:nvSpPr>
          <p:spPr>
            <a:xfrm>
              <a:off x="5506943" y="9214261"/>
              <a:ext cx="191411" cy="178466"/>
            </a:xfrm>
            <a:custGeom>
              <a:avLst/>
              <a:gdLst>
                <a:gd name="connsiteX0" fmla="*/ 0 w 191410"/>
                <a:gd name="connsiteY0" fmla="*/ 36205 h 178465"/>
                <a:gd name="connsiteX1" fmla="*/ 190059 w 191410"/>
                <a:gd name="connsiteY1" fmla="*/ 34086 h 178465"/>
                <a:gd name="connsiteX2" fmla="*/ 192255 w 191410"/>
                <a:gd name="connsiteY2" fmla="*/ 182268 h 178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410" h="178465">
                  <a:moveTo>
                    <a:pt x="0" y="36205"/>
                  </a:moveTo>
                  <a:cubicBezTo>
                    <a:pt x="32033" y="-5065"/>
                    <a:pt x="160560" y="-17781"/>
                    <a:pt x="190059" y="34086"/>
                  </a:cubicBezTo>
                  <a:lnTo>
                    <a:pt x="192255" y="18226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2" name="Voľný tvar 191">
              <a:extLst>
                <a:ext uri="{FF2B5EF4-FFF2-40B4-BE49-F238E27FC236}">
                  <a16:creationId xmlns:a16="http://schemas.microsoft.com/office/drawing/2014/main" id="{AAE649EA-2BF9-1745-839F-91463DA5AC36}"/>
                </a:ext>
              </a:extLst>
            </p:cNvPr>
            <p:cNvSpPr/>
            <p:nvPr/>
          </p:nvSpPr>
          <p:spPr>
            <a:xfrm>
              <a:off x="5725377" y="9204780"/>
              <a:ext cx="101335" cy="184043"/>
            </a:xfrm>
            <a:custGeom>
              <a:avLst/>
              <a:gdLst>
                <a:gd name="connsiteX0" fmla="*/ 0 w 101335"/>
                <a:gd name="connsiteY0" fmla="*/ 187622 h 184042"/>
                <a:gd name="connsiteX1" fmla="*/ 4391 w 101335"/>
                <a:gd name="connsiteY1" fmla="*/ 43567 h 184042"/>
                <a:gd name="connsiteX2" fmla="*/ 100491 w 101335"/>
                <a:gd name="connsiteY2" fmla="*/ 39384 h 184042"/>
                <a:gd name="connsiteX3" fmla="*/ 102686 w 101335"/>
                <a:gd name="connsiteY3" fmla="*/ 187622 h 184042"/>
                <a:gd name="connsiteX4" fmla="*/ 0 w 101335"/>
                <a:gd name="connsiteY4" fmla="*/ 187622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335" h="184042">
                  <a:moveTo>
                    <a:pt x="0" y="187622"/>
                  </a:moveTo>
                  <a:lnTo>
                    <a:pt x="4391" y="43567"/>
                  </a:lnTo>
                  <a:cubicBezTo>
                    <a:pt x="29838" y="-14992"/>
                    <a:pt x="86248" y="-12650"/>
                    <a:pt x="100491" y="39384"/>
                  </a:cubicBezTo>
                  <a:lnTo>
                    <a:pt x="102686" y="187622"/>
                  </a:lnTo>
                  <a:lnTo>
                    <a:pt x="0" y="18762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3" name="Voľný tvar 192">
              <a:extLst>
                <a:ext uri="{FF2B5EF4-FFF2-40B4-BE49-F238E27FC236}">
                  <a16:creationId xmlns:a16="http://schemas.microsoft.com/office/drawing/2014/main" id="{B7CB69DC-3AFB-D640-86F7-CB24297733B3}"/>
                </a:ext>
              </a:extLst>
            </p:cNvPr>
            <p:cNvSpPr/>
            <p:nvPr/>
          </p:nvSpPr>
          <p:spPr>
            <a:xfrm>
              <a:off x="5863024" y="9133571"/>
              <a:ext cx="73187" cy="250968"/>
            </a:xfrm>
            <a:custGeom>
              <a:avLst/>
              <a:gdLst>
                <a:gd name="connsiteX0" fmla="*/ 2195 w 73186"/>
                <a:gd name="connsiteY0" fmla="*/ 252529 h 250967"/>
                <a:gd name="connsiteX1" fmla="*/ 0 w 73186"/>
                <a:gd name="connsiteY1" fmla="*/ 116895 h 250967"/>
                <a:gd name="connsiteX2" fmla="*/ 78647 w 73186"/>
                <a:gd name="connsiteY2" fmla="*/ 70940 h 250967"/>
                <a:gd name="connsiteX3" fmla="*/ 76452 w 73186"/>
                <a:gd name="connsiteY3" fmla="*/ 0 h 2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86" h="250967">
                  <a:moveTo>
                    <a:pt x="2195" y="252529"/>
                  </a:moveTo>
                  <a:lnTo>
                    <a:pt x="0" y="116895"/>
                  </a:lnTo>
                  <a:cubicBezTo>
                    <a:pt x="15200" y="83154"/>
                    <a:pt x="40140" y="65754"/>
                    <a:pt x="78647" y="70940"/>
                  </a:cubicBezTo>
                  <a:lnTo>
                    <a:pt x="764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4" name="Voľný tvar 193">
              <a:extLst>
                <a:ext uri="{FF2B5EF4-FFF2-40B4-BE49-F238E27FC236}">
                  <a16:creationId xmlns:a16="http://schemas.microsoft.com/office/drawing/2014/main" id="{E1CAA913-5DB1-794A-8BC3-7FFFE157FE47}"/>
                </a:ext>
              </a:extLst>
            </p:cNvPr>
            <p:cNvSpPr/>
            <p:nvPr/>
          </p:nvSpPr>
          <p:spPr>
            <a:xfrm>
              <a:off x="5697003" y="9283873"/>
              <a:ext cx="22519" cy="11154"/>
            </a:xfrm>
            <a:custGeom>
              <a:avLst/>
              <a:gdLst>
                <a:gd name="connsiteX0" fmla="*/ 26213 w 22518"/>
                <a:gd name="connsiteY0" fmla="*/ 0 h 11154"/>
                <a:gd name="connsiteX1" fmla="*/ 26213 w 22518"/>
                <a:gd name="connsiteY1" fmla="*/ -2087 h 11154"/>
                <a:gd name="connsiteX2" fmla="*/ 26213 w 22518"/>
                <a:gd name="connsiteY2" fmla="*/ 0 h 11154"/>
                <a:gd name="connsiteX3" fmla="*/ 26213 w 22518"/>
                <a:gd name="connsiteY3" fmla="*/ 10436 h 11154"/>
                <a:gd name="connsiteX4" fmla="*/ 0 w 22518"/>
                <a:gd name="connsiteY4" fmla="*/ 10436 h 11154"/>
                <a:gd name="connsiteX5" fmla="*/ 0 w 22518"/>
                <a:gd name="connsiteY5" fmla="*/ 12523 h 11154"/>
                <a:gd name="connsiteX6" fmla="*/ 0 w 22518"/>
                <a:gd name="connsiteY6" fmla="*/ 10436 h 11154"/>
                <a:gd name="connsiteX7" fmla="*/ 0 w 2251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11154">
                  <a:moveTo>
                    <a:pt x="26213" y="0"/>
                  </a:moveTo>
                  <a:cubicBezTo>
                    <a:pt x="26213" y="-1153"/>
                    <a:pt x="26213" y="-2087"/>
                    <a:pt x="26213" y="-2087"/>
                  </a:cubicBezTo>
                  <a:cubicBezTo>
                    <a:pt x="26213" y="-2087"/>
                    <a:pt x="26213" y="-1153"/>
                    <a:pt x="26213" y="0"/>
                  </a:cubicBezTo>
                  <a:lnTo>
                    <a:pt x="26213" y="10436"/>
                  </a:lnTo>
                  <a:lnTo>
                    <a:pt x="0" y="10436"/>
                  </a:lnTo>
                  <a:cubicBezTo>
                    <a:pt x="0" y="11588"/>
                    <a:pt x="0" y="12523"/>
                    <a:pt x="0" y="12523"/>
                  </a:cubicBezTo>
                  <a:cubicBezTo>
                    <a:pt x="0" y="12523"/>
                    <a:pt x="0" y="11589"/>
                    <a:pt x="0" y="104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5" name="Voľný tvar 194">
              <a:extLst>
                <a:ext uri="{FF2B5EF4-FFF2-40B4-BE49-F238E27FC236}">
                  <a16:creationId xmlns:a16="http://schemas.microsoft.com/office/drawing/2014/main" id="{61731DD4-D2E4-AA4A-BF9F-8FF893355D64}"/>
                </a:ext>
              </a:extLst>
            </p:cNvPr>
            <p:cNvSpPr/>
            <p:nvPr/>
          </p:nvSpPr>
          <p:spPr>
            <a:xfrm>
              <a:off x="5699198" y="9317224"/>
              <a:ext cx="28149" cy="16731"/>
            </a:xfrm>
            <a:custGeom>
              <a:avLst/>
              <a:gdLst>
                <a:gd name="connsiteX0" fmla="*/ 28397 w 28148"/>
                <a:gd name="connsiteY0" fmla="*/ 0 h 16731"/>
                <a:gd name="connsiteX1" fmla="*/ 28397 w 28148"/>
                <a:gd name="connsiteY1" fmla="*/ -2087 h 16731"/>
                <a:gd name="connsiteX2" fmla="*/ 28397 w 28148"/>
                <a:gd name="connsiteY2" fmla="*/ 0 h 16731"/>
                <a:gd name="connsiteX3" fmla="*/ 28397 w 28148"/>
                <a:gd name="connsiteY3" fmla="*/ 14610 h 16731"/>
                <a:gd name="connsiteX4" fmla="*/ 0 w 28148"/>
                <a:gd name="connsiteY4" fmla="*/ 14610 h 16731"/>
                <a:gd name="connsiteX5" fmla="*/ 0 w 28148"/>
                <a:gd name="connsiteY5" fmla="*/ 16697 h 16731"/>
                <a:gd name="connsiteX6" fmla="*/ 0 w 28148"/>
                <a:gd name="connsiteY6" fmla="*/ 14610 h 16731"/>
                <a:gd name="connsiteX7" fmla="*/ 0 w 28148"/>
                <a:gd name="connsiteY7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6731">
                  <a:moveTo>
                    <a:pt x="28397" y="0"/>
                  </a:moveTo>
                  <a:cubicBezTo>
                    <a:pt x="28397" y="-1152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14610"/>
                  </a:lnTo>
                  <a:lnTo>
                    <a:pt x="0" y="14610"/>
                  </a:lnTo>
                  <a:cubicBezTo>
                    <a:pt x="0" y="15763"/>
                    <a:pt x="0" y="16697"/>
                    <a:pt x="0" y="16697"/>
                  </a:cubicBezTo>
                  <a:cubicBezTo>
                    <a:pt x="0" y="16697"/>
                    <a:pt x="0" y="15763"/>
                    <a:pt x="0" y="1461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6" name="Voľný tvar 195">
              <a:extLst>
                <a:ext uri="{FF2B5EF4-FFF2-40B4-BE49-F238E27FC236}">
                  <a16:creationId xmlns:a16="http://schemas.microsoft.com/office/drawing/2014/main" id="{4DD62D97-043E-C746-B55D-A1FEDDA304B8}"/>
                </a:ext>
              </a:extLst>
            </p:cNvPr>
            <p:cNvSpPr/>
            <p:nvPr/>
          </p:nvSpPr>
          <p:spPr>
            <a:xfrm>
              <a:off x="5701394" y="9348567"/>
              <a:ext cx="16889" cy="16731"/>
            </a:xfrm>
            <a:custGeom>
              <a:avLst/>
              <a:gdLst>
                <a:gd name="connsiteX0" fmla="*/ 21844 w 16889"/>
                <a:gd name="connsiteY0" fmla="*/ 0 h 16731"/>
                <a:gd name="connsiteX1" fmla="*/ 21844 w 16889"/>
                <a:gd name="connsiteY1" fmla="*/ -2087 h 16731"/>
                <a:gd name="connsiteX2" fmla="*/ 21844 w 16889"/>
                <a:gd name="connsiteY2" fmla="*/ 0 h 16731"/>
                <a:gd name="connsiteX3" fmla="*/ 21844 w 16889"/>
                <a:gd name="connsiteY3" fmla="*/ 14610 h 16731"/>
                <a:gd name="connsiteX4" fmla="*/ 0 w 16889"/>
                <a:gd name="connsiteY4" fmla="*/ 14610 h 16731"/>
                <a:gd name="connsiteX5" fmla="*/ 0 w 16889"/>
                <a:gd name="connsiteY5" fmla="*/ 16697 h 16731"/>
                <a:gd name="connsiteX6" fmla="*/ 0 w 16889"/>
                <a:gd name="connsiteY6" fmla="*/ 14610 h 16731"/>
                <a:gd name="connsiteX7" fmla="*/ 0 w 16889"/>
                <a:gd name="connsiteY7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16731">
                  <a:moveTo>
                    <a:pt x="21844" y="0"/>
                  </a:moveTo>
                  <a:cubicBezTo>
                    <a:pt x="21844" y="-1152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14610"/>
                  </a:lnTo>
                  <a:lnTo>
                    <a:pt x="0" y="14610"/>
                  </a:lnTo>
                  <a:cubicBezTo>
                    <a:pt x="0" y="15763"/>
                    <a:pt x="0" y="16697"/>
                    <a:pt x="0" y="16697"/>
                  </a:cubicBezTo>
                  <a:cubicBezTo>
                    <a:pt x="0" y="16697"/>
                    <a:pt x="0" y="15763"/>
                    <a:pt x="0" y="1461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7" name="Voľný tvar 196">
              <a:extLst>
                <a:ext uri="{FF2B5EF4-FFF2-40B4-BE49-F238E27FC236}">
                  <a16:creationId xmlns:a16="http://schemas.microsoft.com/office/drawing/2014/main" id="{57BCCFC2-3447-A14C-B7BF-384B14FE22B3}"/>
                </a:ext>
              </a:extLst>
            </p:cNvPr>
            <p:cNvSpPr/>
            <p:nvPr/>
          </p:nvSpPr>
          <p:spPr>
            <a:xfrm>
              <a:off x="5825867" y="9283873"/>
              <a:ext cx="28149" cy="11154"/>
            </a:xfrm>
            <a:custGeom>
              <a:avLst/>
              <a:gdLst>
                <a:gd name="connsiteX0" fmla="*/ 32766 w 28148"/>
                <a:gd name="connsiteY0" fmla="*/ 0 h 11154"/>
                <a:gd name="connsiteX1" fmla="*/ 32766 w 28148"/>
                <a:gd name="connsiteY1" fmla="*/ -2087 h 11154"/>
                <a:gd name="connsiteX2" fmla="*/ 32766 w 28148"/>
                <a:gd name="connsiteY2" fmla="*/ 0 h 11154"/>
                <a:gd name="connsiteX3" fmla="*/ 32766 w 28148"/>
                <a:gd name="connsiteY3" fmla="*/ 8348 h 11154"/>
                <a:gd name="connsiteX4" fmla="*/ 0 w 28148"/>
                <a:gd name="connsiteY4" fmla="*/ 8348 h 11154"/>
                <a:gd name="connsiteX5" fmla="*/ 0 w 28148"/>
                <a:gd name="connsiteY5" fmla="*/ 10436 h 11154"/>
                <a:gd name="connsiteX6" fmla="*/ 0 w 28148"/>
                <a:gd name="connsiteY6" fmla="*/ 8348 h 11154"/>
                <a:gd name="connsiteX7" fmla="*/ 0 w 2814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1154">
                  <a:moveTo>
                    <a:pt x="32766" y="0"/>
                  </a:moveTo>
                  <a:cubicBezTo>
                    <a:pt x="32766" y="-1153"/>
                    <a:pt x="32766" y="-2087"/>
                    <a:pt x="32766" y="-2087"/>
                  </a:cubicBezTo>
                  <a:cubicBezTo>
                    <a:pt x="32766" y="-2087"/>
                    <a:pt x="32766" y="-1153"/>
                    <a:pt x="32766" y="0"/>
                  </a:cubicBezTo>
                  <a:lnTo>
                    <a:pt x="32766" y="8348"/>
                  </a:lnTo>
                  <a:lnTo>
                    <a:pt x="0" y="8348"/>
                  </a:lnTo>
                  <a:cubicBezTo>
                    <a:pt x="0" y="9501"/>
                    <a:pt x="0" y="10436"/>
                    <a:pt x="0" y="10436"/>
                  </a:cubicBezTo>
                  <a:cubicBezTo>
                    <a:pt x="0" y="10436"/>
                    <a:pt x="0" y="9501"/>
                    <a:pt x="0" y="834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8" name="Voľný tvar 197">
              <a:extLst>
                <a:ext uri="{FF2B5EF4-FFF2-40B4-BE49-F238E27FC236}">
                  <a16:creationId xmlns:a16="http://schemas.microsoft.com/office/drawing/2014/main" id="{A6AD5E4A-610B-3C4E-860B-57DD5BB2A4C4}"/>
                </a:ext>
              </a:extLst>
            </p:cNvPr>
            <p:cNvSpPr/>
            <p:nvPr/>
          </p:nvSpPr>
          <p:spPr>
            <a:xfrm>
              <a:off x="5832454" y="9310977"/>
              <a:ext cx="33778" cy="11154"/>
            </a:xfrm>
            <a:custGeom>
              <a:avLst/>
              <a:gdLst>
                <a:gd name="connsiteX0" fmla="*/ 34950 w 33778"/>
                <a:gd name="connsiteY0" fmla="*/ 0 h 11154"/>
                <a:gd name="connsiteX1" fmla="*/ 34950 w 33778"/>
                <a:gd name="connsiteY1" fmla="*/ -2087 h 11154"/>
                <a:gd name="connsiteX2" fmla="*/ 34950 w 33778"/>
                <a:gd name="connsiteY2" fmla="*/ 0 h 11154"/>
                <a:gd name="connsiteX3" fmla="*/ 34950 w 33778"/>
                <a:gd name="connsiteY3" fmla="*/ 12523 h 11154"/>
                <a:gd name="connsiteX4" fmla="*/ 0 w 33778"/>
                <a:gd name="connsiteY4" fmla="*/ 12523 h 11154"/>
                <a:gd name="connsiteX5" fmla="*/ 0 w 33778"/>
                <a:gd name="connsiteY5" fmla="*/ 14610 h 11154"/>
                <a:gd name="connsiteX6" fmla="*/ 0 w 33778"/>
                <a:gd name="connsiteY6" fmla="*/ 12523 h 11154"/>
                <a:gd name="connsiteX7" fmla="*/ 0 w 3377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778" h="11154">
                  <a:moveTo>
                    <a:pt x="34950" y="0"/>
                  </a:moveTo>
                  <a:cubicBezTo>
                    <a:pt x="34950" y="-1153"/>
                    <a:pt x="34950" y="-2087"/>
                    <a:pt x="34950" y="-2087"/>
                  </a:cubicBezTo>
                  <a:cubicBezTo>
                    <a:pt x="34950" y="-2087"/>
                    <a:pt x="34950" y="-1153"/>
                    <a:pt x="34950" y="0"/>
                  </a:cubicBezTo>
                  <a:lnTo>
                    <a:pt x="34950" y="12523"/>
                  </a:lnTo>
                  <a:lnTo>
                    <a:pt x="0" y="12523"/>
                  </a:lnTo>
                  <a:cubicBezTo>
                    <a:pt x="0" y="13675"/>
                    <a:pt x="0" y="14610"/>
                    <a:pt x="0" y="14610"/>
                  </a:cubicBezTo>
                  <a:cubicBezTo>
                    <a:pt x="0" y="14610"/>
                    <a:pt x="0" y="13676"/>
                    <a:pt x="0" y="1252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199" name="Voľný tvar 198">
              <a:extLst>
                <a:ext uri="{FF2B5EF4-FFF2-40B4-BE49-F238E27FC236}">
                  <a16:creationId xmlns:a16="http://schemas.microsoft.com/office/drawing/2014/main" id="{4702A863-7602-4648-BEEB-B977582472B6}"/>
                </a:ext>
              </a:extLst>
            </p:cNvPr>
            <p:cNvSpPr/>
            <p:nvPr/>
          </p:nvSpPr>
          <p:spPr>
            <a:xfrm>
              <a:off x="5832454" y="9342265"/>
              <a:ext cx="28149" cy="11154"/>
            </a:xfrm>
            <a:custGeom>
              <a:avLst/>
              <a:gdLst>
                <a:gd name="connsiteX0" fmla="*/ 30581 w 28148"/>
                <a:gd name="connsiteY0" fmla="*/ 0 h 11154"/>
                <a:gd name="connsiteX1" fmla="*/ 30581 w 28148"/>
                <a:gd name="connsiteY1" fmla="*/ -2087 h 11154"/>
                <a:gd name="connsiteX2" fmla="*/ 30581 w 28148"/>
                <a:gd name="connsiteY2" fmla="*/ 0 h 11154"/>
                <a:gd name="connsiteX3" fmla="*/ 30581 w 28148"/>
                <a:gd name="connsiteY3" fmla="*/ 10436 h 11154"/>
                <a:gd name="connsiteX4" fmla="*/ 0 w 28148"/>
                <a:gd name="connsiteY4" fmla="*/ 10436 h 11154"/>
                <a:gd name="connsiteX5" fmla="*/ 0 w 28148"/>
                <a:gd name="connsiteY5" fmla="*/ 12523 h 11154"/>
                <a:gd name="connsiteX6" fmla="*/ 0 w 28148"/>
                <a:gd name="connsiteY6" fmla="*/ 10436 h 11154"/>
                <a:gd name="connsiteX7" fmla="*/ 0 w 28148"/>
                <a:gd name="connsiteY7" fmla="*/ 0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11154">
                  <a:moveTo>
                    <a:pt x="30581" y="0"/>
                  </a:moveTo>
                  <a:cubicBezTo>
                    <a:pt x="30581" y="-1152"/>
                    <a:pt x="30581" y="-2087"/>
                    <a:pt x="30581" y="-2087"/>
                  </a:cubicBezTo>
                  <a:cubicBezTo>
                    <a:pt x="30581" y="-2087"/>
                    <a:pt x="30581" y="-1153"/>
                    <a:pt x="30581" y="0"/>
                  </a:cubicBezTo>
                  <a:lnTo>
                    <a:pt x="30581" y="10436"/>
                  </a:lnTo>
                  <a:lnTo>
                    <a:pt x="0" y="10436"/>
                  </a:lnTo>
                  <a:cubicBezTo>
                    <a:pt x="0" y="11589"/>
                    <a:pt x="0" y="12523"/>
                    <a:pt x="0" y="12523"/>
                  </a:cubicBezTo>
                  <a:cubicBezTo>
                    <a:pt x="0" y="12523"/>
                    <a:pt x="0" y="11589"/>
                    <a:pt x="0" y="104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0" name="Voľný tvar 199">
              <a:extLst>
                <a:ext uri="{FF2B5EF4-FFF2-40B4-BE49-F238E27FC236}">
                  <a16:creationId xmlns:a16="http://schemas.microsoft.com/office/drawing/2014/main" id="{6882D5B7-DD32-C442-9C68-51013F271553}"/>
                </a:ext>
              </a:extLst>
            </p:cNvPr>
            <p:cNvSpPr/>
            <p:nvPr/>
          </p:nvSpPr>
          <p:spPr>
            <a:xfrm>
              <a:off x="5989693" y="9484201"/>
              <a:ext cx="22519" cy="55771"/>
            </a:xfrm>
            <a:custGeom>
              <a:avLst/>
              <a:gdLst>
                <a:gd name="connsiteX0" fmla="*/ 24028 w 22518"/>
                <a:gd name="connsiteY0" fmla="*/ 0 h 55770"/>
                <a:gd name="connsiteX1" fmla="*/ 24028 w 22518"/>
                <a:gd name="connsiteY1" fmla="*/ -2087 h 55770"/>
                <a:gd name="connsiteX2" fmla="*/ 24028 w 22518"/>
                <a:gd name="connsiteY2" fmla="*/ 0 h 55770"/>
                <a:gd name="connsiteX3" fmla="*/ 24028 w 22518"/>
                <a:gd name="connsiteY3" fmla="*/ 52176 h 55770"/>
                <a:gd name="connsiteX4" fmla="*/ 0 w 22518"/>
                <a:gd name="connsiteY4" fmla="*/ 52176 h 55770"/>
                <a:gd name="connsiteX5" fmla="*/ 0 w 22518"/>
                <a:gd name="connsiteY5" fmla="*/ 54264 h 55770"/>
                <a:gd name="connsiteX6" fmla="*/ 0 w 22518"/>
                <a:gd name="connsiteY6" fmla="*/ 52176 h 55770"/>
                <a:gd name="connsiteX7" fmla="*/ 0 w 22518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55770">
                  <a:moveTo>
                    <a:pt x="24028" y="0"/>
                  </a:moveTo>
                  <a:cubicBezTo>
                    <a:pt x="24028" y="-1152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52176"/>
                  </a:lnTo>
                  <a:lnTo>
                    <a:pt x="0" y="52176"/>
                  </a:lnTo>
                  <a:cubicBezTo>
                    <a:pt x="0" y="53329"/>
                    <a:pt x="0" y="54264"/>
                    <a:pt x="0" y="54264"/>
                  </a:cubicBezTo>
                  <a:cubicBezTo>
                    <a:pt x="0" y="54264"/>
                    <a:pt x="0" y="53329"/>
                    <a:pt x="0" y="521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1" name="Voľný tvar 200">
              <a:extLst>
                <a:ext uri="{FF2B5EF4-FFF2-40B4-BE49-F238E27FC236}">
                  <a16:creationId xmlns:a16="http://schemas.microsoft.com/office/drawing/2014/main" id="{CD4AE988-940E-E049-938D-547993E65D23}"/>
                </a:ext>
              </a:extLst>
            </p:cNvPr>
            <p:cNvSpPr/>
            <p:nvPr/>
          </p:nvSpPr>
          <p:spPr>
            <a:xfrm>
              <a:off x="6155713" y="9484201"/>
              <a:ext cx="16889" cy="55771"/>
            </a:xfrm>
            <a:custGeom>
              <a:avLst/>
              <a:gdLst>
                <a:gd name="connsiteX0" fmla="*/ 21844 w 16889"/>
                <a:gd name="connsiteY0" fmla="*/ 0 h 55770"/>
                <a:gd name="connsiteX1" fmla="*/ 21844 w 16889"/>
                <a:gd name="connsiteY1" fmla="*/ -2087 h 55770"/>
                <a:gd name="connsiteX2" fmla="*/ 21844 w 16889"/>
                <a:gd name="connsiteY2" fmla="*/ 0 h 55770"/>
                <a:gd name="connsiteX3" fmla="*/ 21844 w 16889"/>
                <a:gd name="connsiteY3" fmla="*/ 54268 h 55770"/>
                <a:gd name="connsiteX4" fmla="*/ 0 w 16889"/>
                <a:gd name="connsiteY4" fmla="*/ 54268 h 55770"/>
                <a:gd name="connsiteX5" fmla="*/ 0 w 16889"/>
                <a:gd name="connsiteY5" fmla="*/ 56355 h 55770"/>
                <a:gd name="connsiteX6" fmla="*/ 0 w 16889"/>
                <a:gd name="connsiteY6" fmla="*/ 54268 h 55770"/>
                <a:gd name="connsiteX7" fmla="*/ 0 w 16889"/>
                <a:gd name="connsiteY7" fmla="*/ 0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55770">
                  <a:moveTo>
                    <a:pt x="21844" y="0"/>
                  </a:moveTo>
                  <a:cubicBezTo>
                    <a:pt x="21844" y="-1152"/>
                    <a:pt x="21844" y="-2087"/>
                    <a:pt x="21844" y="-2087"/>
                  </a:cubicBezTo>
                  <a:cubicBezTo>
                    <a:pt x="21844" y="-2087"/>
                    <a:pt x="21844" y="-1153"/>
                    <a:pt x="21844" y="0"/>
                  </a:cubicBezTo>
                  <a:lnTo>
                    <a:pt x="21844" y="54268"/>
                  </a:lnTo>
                  <a:lnTo>
                    <a:pt x="0" y="54268"/>
                  </a:lnTo>
                  <a:cubicBezTo>
                    <a:pt x="0" y="55420"/>
                    <a:pt x="0" y="56355"/>
                    <a:pt x="0" y="56355"/>
                  </a:cubicBezTo>
                  <a:cubicBezTo>
                    <a:pt x="0" y="56355"/>
                    <a:pt x="0" y="55421"/>
                    <a:pt x="0" y="5426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2" name="Voľný tvar 201">
              <a:extLst>
                <a:ext uri="{FF2B5EF4-FFF2-40B4-BE49-F238E27FC236}">
                  <a16:creationId xmlns:a16="http://schemas.microsoft.com/office/drawing/2014/main" id="{416A7B7A-46C3-F645-98BB-D7888F917987}"/>
                </a:ext>
              </a:extLst>
            </p:cNvPr>
            <p:cNvSpPr/>
            <p:nvPr/>
          </p:nvSpPr>
          <p:spPr>
            <a:xfrm>
              <a:off x="6347969" y="9513425"/>
              <a:ext cx="16889" cy="61348"/>
            </a:xfrm>
            <a:custGeom>
              <a:avLst/>
              <a:gdLst>
                <a:gd name="connsiteX0" fmla="*/ 19660 w 16889"/>
                <a:gd name="connsiteY0" fmla="*/ 0 h 61347"/>
                <a:gd name="connsiteX1" fmla="*/ 19660 w 16889"/>
                <a:gd name="connsiteY1" fmla="*/ -2087 h 61347"/>
                <a:gd name="connsiteX2" fmla="*/ 19660 w 16889"/>
                <a:gd name="connsiteY2" fmla="*/ 0 h 61347"/>
                <a:gd name="connsiteX3" fmla="*/ 19660 w 16889"/>
                <a:gd name="connsiteY3" fmla="*/ 58439 h 61347"/>
                <a:gd name="connsiteX4" fmla="*/ 0 w 16889"/>
                <a:gd name="connsiteY4" fmla="*/ 58439 h 61347"/>
                <a:gd name="connsiteX5" fmla="*/ 0 w 16889"/>
                <a:gd name="connsiteY5" fmla="*/ 60527 h 61347"/>
                <a:gd name="connsiteX6" fmla="*/ 0 w 16889"/>
                <a:gd name="connsiteY6" fmla="*/ 58439 h 61347"/>
                <a:gd name="connsiteX7" fmla="*/ 0 w 16889"/>
                <a:gd name="connsiteY7" fmla="*/ 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9" h="61347">
                  <a:moveTo>
                    <a:pt x="19660" y="0"/>
                  </a:moveTo>
                  <a:cubicBezTo>
                    <a:pt x="19660" y="-1152"/>
                    <a:pt x="19660" y="-2087"/>
                    <a:pt x="19660" y="-2087"/>
                  </a:cubicBezTo>
                  <a:cubicBezTo>
                    <a:pt x="19660" y="-2087"/>
                    <a:pt x="19660" y="-1153"/>
                    <a:pt x="19660" y="0"/>
                  </a:cubicBezTo>
                  <a:lnTo>
                    <a:pt x="19660" y="58439"/>
                  </a:lnTo>
                  <a:lnTo>
                    <a:pt x="0" y="58439"/>
                  </a:lnTo>
                  <a:cubicBezTo>
                    <a:pt x="0" y="59592"/>
                    <a:pt x="0" y="60527"/>
                    <a:pt x="0" y="60527"/>
                  </a:cubicBezTo>
                  <a:cubicBezTo>
                    <a:pt x="0" y="60527"/>
                    <a:pt x="0" y="59592"/>
                    <a:pt x="0" y="5843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3" name="Voľný tvar 202">
              <a:extLst>
                <a:ext uri="{FF2B5EF4-FFF2-40B4-BE49-F238E27FC236}">
                  <a16:creationId xmlns:a16="http://schemas.microsoft.com/office/drawing/2014/main" id="{B2FC3BB9-A9BE-9B4B-AB90-D9672ED4513F}"/>
                </a:ext>
              </a:extLst>
            </p:cNvPr>
            <p:cNvSpPr/>
            <p:nvPr/>
          </p:nvSpPr>
          <p:spPr>
            <a:xfrm>
              <a:off x="5928554" y="9436182"/>
              <a:ext cx="501046" cy="156158"/>
            </a:xfrm>
            <a:custGeom>
              <a:avLst/>
              <a:gdLst>
                <a:gd name="connsiteX0" fmla="*/ 504593 w 501046"/>
                <a:gd name="connsiteY0" fmla="*/ 0 h 156157"/>
                <a:gd name="connsiteX1" fmla="*/ 0 w 501046"/>
                <a:gd name="connsiteY1" fmla="*/ 4183 h 156157"/>
                <a:gd name="connsiteX2" fmla="*/ 0 w 501046"/>
                <a:gd name="connsiteY2" fmla="*/ 156548 h 156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1046" h="156157">
                  <a:moveTo>
                    <a:pt x="504593" y="0"/>
                  </a:moveTo>
                  <a:cubicBezTo>
                    <a:pt x="491475" y="0"/>
                    <a:pt x="0" y="4183"/>
                    <a:pt x="0" y="4183"/>
                  </a:cubicBezTo>
                  <a:lnTo>
                    <a:pt x="0" y="156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4" name="Voľný tvar 203">
              <a:extLst>
                <a:ext uri="{FF2B5EF4-FFF2-40B4-BE49-F238E27FC236}">
                  <a16:creationId xmlns:a16="http://schemas.microsoft.com/office/drawing/2014/main" id="{43650D1A-4D02-B94A-A23D-1D251BF7E275}"/>
                </a:ext>
              </a:extLst>
            </p:cNvPr>
            <p:cNvSpPr/>
            <p:nvPr/>
          </p:nvSpPr>
          <p:spPr>
            <a:xfrm>
              <a:off x="5863024" y="9386100"/>
              <a:ext cx="56297" cy="50194"/>
            </a:xfrm>
            <a:custGeom>
              <a:avLst/>
              <a:gdLst>
                <a:gd name="connsiteX0" fmla="*/ 61139 w 56297"/>
                <a:gd name="connsiteY0" fmla="*/ 54265 h 50193"/>
                <a:gd name="connsiteX1" fmla="*/ 61139 w 56297"/>
                <a:gd name="connsiteY1" fmla="*/ 0 h 50193"/>
                <a:gd name="connsiteX2" fmla="*/ 0 w 56297"/>
                <a:gd name="connsiteY2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97" h="50193">
                  <a:moveTo>
                    <a:pt x="61139" y="54265"/>
                  </a:moveTo>
                  <a:cubicBezTo>
                    <a:pt x="58943" y="37589"/>
                    <a:pt x="61139" y="0"/>
                    <a:pt x="61139" y="0"/>
                  </a:cubicBez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5" name="Voľný tvar 204">
              <a:extLst>
                <a:ext uri="{FF2B5EF4-FFF2-40B4-BE49-F238E27FC236}">
                  <a16:creationId xmlns:a16="http://schemas.microsoft.com/office/drawing/2014/main" id="{046898C9-9763-0040-A3BD-C6B5FCA5BB74}"/>
                </a:ext>
              </a:extLst>
            </p:cNvPr>
            <p:cNvSpPr/>
            <p:nvPr/>
          </p:nvSpPr>
          <p:spPr>
            <a:xfrm>
              <a:off x="5506943" y="9146120"/>
              <a:ext cx="5630" cy="100387"/>
            </a:xfrm>
            <a:custGeom>
              <a:avLst/>
              <a:gdLst>
                <a:gd name="connsiteX0" fmla="*/ 4391 w 0"/>
                <a:gd name="connsiteY0" fmla="*/ 0 h 100387"/>
                <a:gd name="connsiteX1" fmla="*/ 0 w 0"/>
                <a:gd name="connsiteY1" fmla="*/ 102227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0387">
                  <a:moveTo>
                    <a:pt x="4391" y="0"/>
                  </a:moveTo>
                  <a:lnTo>
                    <a:pt x="0" y="10222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6" name="Voľný tvar 205">
              <a:extLst>
                <a:ext uri="{FF2B5EF4-FFF2-40B4-BE49-F238E27FC236}">
                  <a16:creationId xmlns:a16="http://schemas.microsoft.com/office/drawing/2014/main" id="{2DDC36C1-EE87-7E49-9490-1E7A6AF15994}"/>
                </a:ext>
              </a:extLst>
            </p:cNvPr>
            <p:cNvSpPr/>
            <p:nvPr/>
          </p:nvSpPr>
          <p:spPr>
            <a:xfrm>
              <a:off x="5555021" y="9229608"/>
              <a:ext cx="16889" cy="61348"/>
            </a:xfrm>
            <a:custGeom>
              <a:avLst/>
              <a:gdLst>
                <a:gd name="connsiteX0" fmla="*/ 0 w 16889"/>
                <a:gd name="connsiteY0" fmla="*/ 6246 h 61347"/>
                <a:gd name="connsiteX1" fmla="*/ 0 w 16889"/>
                <a:gd name="connsiteY1" fmla="*/ 64694 h 61347"/>
                <a:gd name="connsiteX2" fmla="*/ 17452 w 16889"/>
                <a:gd name="connsiteY2" fmla="*/ 54265 h 61347"/>
                <a:gd name="connsiteX3" fmla="*/ 13117 w 16889"/>
                <a:gd name="connsiteY3" fmla="*/ 0 h 61347"/>
                <a:gd name="connsiteX4" fmla="*/ 0 w 16889"/>
                <a:gd name="connsiteY4" fmla="*/ 6246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89" h="61347">
                  <a:moveTo>
                    <a:pt x="0" y="6246"/>
                  </a:moveTo>
                  <a:lnTo>
                    <a:pt x="0" y="64694"/>
                  </a:lnTo>
                  <a:lnTo>
                    <a:pt x="17452" y="54265"/>
                  </a:lnTo>
                  <a:lnTo>
                    <a:pt x="13117" y="0"/>
                  </a:lnTo>
                  <a:lnTo>
                    <a:pt x="0" y="6246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7" name="Voľný tvar 206">
              <a:extLst>
                <a:ext uri="{FF2B5EF4-FFF2-40B4-BE49-F238E27FC236}">
                  <a16:creationId xmlns:a16="http://schemas.microsoft.com/office/drawing/2014/main" id="{6CD94466-5072-494F-AF75-030BBEFEC5CE}"/>
                </a:ext>
              </a:extLst>
            </p:cNvPr>
            <p:cNvSpPr/>
            <p:nvPr/>
          </p:nvSpPr>
          <p:spPr>
            <a:xfrm>
              <a:off x="5858632" y="9263275"/>
              <a:ext cx="45038" cy="39039"/>
            </a:xfrm>
            <a:custGeom>
              <a:avLst/>
              <a:gdLst>
                <a:gd name="connsiteX0" fmla="*/ 6587 w 45037"/>
                <a:gd name="connsiteY0" fmla="*/ 41456 h 39039"/>
                <a:gd name="connsiteX1" fmla="*/ 45882 w 45037"/>
                <a:gd name="connsiteY1" fmla="*/ 43520 h 39039"/>
                <a:gd name="connsiteX2" fmla="*/ 45882 w 45037"/>
                <a:gd name="connsiteY2" fmla="*/ 14296 h 39039"/>
                <a:gd name="connsiteX3" fmla="*/ 0 w 45037"/>
                <a:gd name="connsiteY3" fmla="*/ 1011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39039">
                  <a:moveTo>
                    <a:pt x="6587" y="41456"/>
                  </a:moveTo>
                  <a:lnTo>
                    <a:pt x="45882" y="43520"/>
                  </a:lnTo>
                  <a:lnTo>
                    <a:pt x="45882" y="14296"/>
                  </a:lnTo>
                  <a:cubicBezTo>
                    <a:pt x="35467" y="-15151"/>
                    <a:pt x="15594" y="10002"/>
                    <a:pt x="0" y="10113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8" name="Voľný tvar 207">
              <a:extLst>
                <a:ext uri="{FF2B5EF4-FFF2-40B4-BE49-F238E27FC236}">
                  <a16:creationId xmlns:a16="http://schemas.microsoft.com/office/drawing/2014/main" id="{213BA833-CFD6-C84E-BBA5-3401D3FCC7E6}"/>
                </a:ext>
              </a:extLst>
            </p:cNvPr>
            <p:cNvSpPr/>
            <p:nvPr/>
          </p:nvSpPr>
          <p:spPr>
            <a:xfrm>
              <a:off x="5863024" y="9317224"/>
              <a:ext cx="39408" cy="44616"/>
            </a:xfrm>
            <a:custGeom>
              <a:avLst/>
              <a:gdLst>
                <a:gd name="connsiteX0" fmla="*/ 2195 w 39408"/>
                <a:gd name="connsiteY0" fmla="*/ 0 h 44616"/>
                <a:gd name="connsiteX1" fmla="*/ 41491 w 39408"/>
                <a:gd name="connsiteY1" fmla="*/ 0 h 44616"/>
                <a:gd name="connsiteX2" fmla="*/ 34960 w 39408"/>
                <a:gd name="connsiteY2" fmla="*/ 45955 h 44616"/>
                <a:gd name="connsiteX3" fmla="*/ 0 w 39408"/>
                <a:gd name="connsiteY3" fmla="*/ 43836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08" h="44616">
                  <a:moveTo>
                    <a:pt x="2195" y="0"/>
                  </a:moveTo>
                  <a:lnTo>
                    <a:pt x="41491" y="0"/>
                  </a:lnTo>
                  <a:lnTo>
                    <a:pt x="34960" y="45955"/>
                  </a:lnTo>
                  <a:lnTo>
                    <a:pt x="0" y="4383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09" name="Voľný tvar 208">
              <a:extLst>
                <a:ext uri="{FF2B5EF4-FFF2-40B4-BE49-F238E27FC236}">
                  <a16:creationId xmlns:a16="http://schemas.microsoft.com/office/drawing/2014/main" id="{E69738B6-332A-8844-8AC4-578F848EF5FC}"/>
                </a:ext>
              </a:extLst>
            </p:cNvPr>
            <p:cNvSpPr/>
            <p:nvPr/>
          </p:nvSpPr>
          <p:spPr>
            <a:xfrm>
              <a:off x="5607434" y="9267137"/>
              <a:ext cx="33778" cy="39039"/>
            </a:xfrm>
            <a:custGeom>
              <a:avLst/>
              <a:gdLst>
                <a:gd name="connsiteX0" fmla="*/ 4391 w 33778"/>
                <a:gd name="connsiteY0" fmla="*/ 39658 h 39039"/>
                <a:gd name="connsiteX1" fmla="*/ 37156 w 33778"/>
                <a:gd name="connsiteY1" fmla="*/ 37594 h 39039"/>
                <a:gd name="connsiteX2" fmla="*/ 37156 w 33778"/>
                <a:gd name="connsiteY2" fmla="*/ 14617 h 39039"/>
                <a:gd name="connsiteX3" fmla="*/ 0 w 33778"/>
                <a:gd name="connsiteY3" fmla="*/ 14617 h 39039"/>
                <a:gd name="connsiteX4" fmla="*/ 4391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91" y="39658"/>
                  </a:moveTo>
                  <a:lnTo>
                    <a:pt x="37156" y="37594"/>
                  </a:lnTo>
                  <a:lnTo>
                    <a:pt x="37156" y="14617"/>
                  </a:lnTo>
                  <a:cubicBezTo>
                    <a:pt x="29443" y="-1111"/>
                    <a:pt x="19254" y="-8305"/>
                    <a:pt x="0" y="14617"/>
                  </a:cubicBezTo>
                  <a:lnTo>
                    <a:pt x="4391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0" name="Voľný tvar 209">
              <a:extLst>
                <a:ext uri="{FF2B5EF4-FFF2-40B4-BE49-F238E27FC236}">
                  <a16:creationId xmlns:a16="http://schemas.microsoft.com/office/drawing/2014/main" id="{8827FEC2-9431-FD49-940C-0C555E282229}"/>
                </a:ext>
              </a:extLst>
            </p:cNvPr>
            <p:cNvSpPr/>
            <p:nvPr/>
          </p:nvSpPr>
          <p:spPr>
            <a:xfrm>
              <a:off x="5652247" y="9266091"/>
              <a:ext cx="33778" cy="39039"/>
            </a:xfrm>
            <a:custGeom>
              <a:avLst/>
              <a:gdLst>
                <a:gd name="connsiteX0" fmla="*/ 4335 w 33778"/>
                <a:gd name="connsiteY0" fmla="*/ 39699 h 39039"/>
                <a:gd name="connsiteX1" fmla="*/ 37100 w 33778"/>
                <a:gd name="connsiteY1" fmla="*/ 37580 h 39039"/>
                <a:gd name="connsiteX2" fmla="*/ 37100 w 33778"/>
                <a:gd name="connsiteY2" fmla="*/ 14658 h 39039"/>
                <a:gd name="connsiteX3" fmla="*/ 0 w 33778"/>
                <a:gd name="connsiteY3" fmla="*/ 14658 h 39039"/>
                <a:gd name="connsiteX4" fmla="*/ 4335 w 33778"/>
                <a:gd name="connsiteY4" fmla="*/ 39699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35" y="39699"/>
                  </a:moveTo>
                  <a:lnTo>
                    <a:pt x="37100" y="37580"/>
                  </a:lnTo>
                  <a:lnTo>
                    <a:pt x="37100" y="14658"/>
                  </a:lnTo>
                  <a:cubicBezTo>
                    <a:pt x="29443" y="-1125"/>
                    <a:pt x="19197" y="-8319"/>
                    <a:pt x="0" y="14658"/>
                  </a:cubicBezTo>
                  <a:lnTo>
                    <a:pt x="4335" y="3969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1" name="Voľný tvar 210">
              <a:extLst>
                <a:ext uri="{FF2B5EF4-FFF2-40B4-BE49-F238E27FC236}">
                  <a16:creationId xmlns:a16="http://schemas.microsoft.com/office/drawing/2014/main" id="{1B8045DC-8E57-BB45-9A1B-BD460033ED98}"/>
                </a:ext>
              </a:extLst>
            </p:cNvPr>
            <p:cNvSpPr/>
            <p:nvPr/>
          </p:nvSpPr>
          <p:spPr>
            <a:xfrm>
              <a:off x="5613964" y="9321407"/>
              <a:ext cx="28149" cy="50194"/>
            </a:xfrm>
            <a:custGeom>
              <a:avLst/>
              <a:gdLst>
                <a:gd name="connsiteX0" fmla="*/ 28397 w 28148"/>
                <a:gd name="connsiteY0" fmla="*/ 0 h 50193"/>
                <a:gd name="connsiteX1" fmla="*/ 28397 w 28148"/>
                <a:gd name="connsiteY1" fmla="*/ -2087 h 50193"/>
                <a:gd name="connsiteX2" fmla="*/ 28397 w 28148"/>
                <a:gd name="connsiteY2" fmla="*/ 0 h 50193"/>
                <a:gd name="connsiteX3" fmla="*/ 28397 w 28148"/>
                <a:gd name="connsiteY3" fmla="*/ 48005 h 50193"/>
                <a:gd name="connsiteX4" fmla="*/ 0 w 28148"/>
                <a:gd name="connsiteY4" fmla="*/ 48005 h 50193"/>
                <a:gd name="connsiteX5" fmla="*/ 0 w 28148"/>
                <a:gd name="connsiteY5" fmla="*/ 50092 h 50193"/>
                <a:gd name="connsiteX6" fmla="*/ 0 w 28148"/>
                <a:gd name="connsiteY6" fmla="*/ 48005 h 50193"/>
                <a:gd name="connsiteX7" fmla="*/ 0 w 28148"/>
                <a:gd name="connsiteY7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50193">
                  <a:moveTo>
                    <a:pt x="28397" y="0"/>
                  </a:moveTo>
                  <a:cubicBezTo>
                    <a:pt x="28397" y="-1152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48005"/>
                  </a:lnTo>
                  <a:lnTo>
                    <a:pt x="0" y="48005"/>
                  </a:lnTo>
                  <a:cubicBezTo>
                    <a:pt x="0" y="49158"/>
                    <a:pt x="0" y="50092"/>
                    <a:pt x="0" y="50092"/>
                  </a:cubicBezTo>
                  <a:cubicBezTo>
                    <a:pt x="0" y="50092"/>
                    <a:pt x="0" y="49158"/>
                    <a:pt x="0" y="4800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2" name="Voľný tvar 211">
              <a:extLst>
                <a:ext uri="{FF2B5EF4-FFF2-40B4-BE49-F238E27FC236}">
                  <a16:creationId xmlns:a16="http://schemas.microsoft.com/office/drawing/2014/main" id="{A0AD6E8A-C1FF-0B4D-8FF5-54E7E41F1DC6}"/>
                </a:ext>
              </a:extLst>
            </p:cNvPr>
            <p:cNvSpPr/>
            <p:nvPr/>
          </p:nvSpPr>
          <p:spPr>
            <a:xfrm>
              <a:off x="5657707" y="9321407"/>
              <a:ext cx="22519" cy="44616"/>
            </a:xfrm>
            <a:custGeom>
              <a:avLst/>
              <a:gdLst>
                <a:gd name="connsiteX0" fmla="*/ 24028 w 22518"/>
                <a:gd name="connsiteY0" fmla="*/ 0 h 44616"/>
                <a:gd name="connsiteX1" fmla="*/ 24028 w 22518"/>
                <a:gd name="connsiteY1" fmla="*/ -2087 h 44616"/>
                <a:gd name="connsiteX2" fmla="*/ 24028 w 22518"/>
                <a:gd name="connsiteY2" fmla="*/ 0 h 44616"/>
                <a:gd name="connsiteX3" fmla="*/ 24028 w 22518"/>
                <a:gd name="connsiteY3" fmla="*/ 45917 h 44616"/>
                <a:gd name="connsiteX4" fmla="*/ 0 w 22518"/>
                <a:gd name="connsiteY4" fmla="*/ 45917 h 44616"/>
                <a:gd name="connsiteX5" fmla="*/ 0 w 22518"/>
                <a:gd name="connsiteY5" fmla="*/ 48005 h 44616"/>
                <a:gd name="connsiteX6" fmla="*/ 0 w 22518"/>
                <a:gd name="connsiteY6" fmla="*/ 45917 h 44616"/>
                <a:gd name="connsiteX7" fmla="*/ 0 w 2251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44616">
                  <a:moveTo>
                    <a:pt x="24028" y="0"/>
                  </a:moveTo>
                  <a:cubicBezTo>
                    <a:pt x="24028" y="-1152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45917"/>
                  </a:lnTo>
                  <a:lnTo>
                    <a:pt x="0" y="45917"/>
                  </a:lnTo>
                  <a:cubicBezTo>
                    <a:pt x="0" y="47070"/>
                    <a:pt x="0" y="48005"/>
                    <a:pt x="0" y="48005"/>
                  </a:cubicBezTo>
                  <a:cubicBezTo>
                    <a:pt x="0" y="48005"/>
                    <a:pt x="0" y="47070"/>
                    <a:pt x="0" y="4591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3" name="Voľný tvar 212">
              <a:extLst>
                <a:ext uri="{FF2B5EF4-FFF2-40B4-BE49-F238E27FC236}">
                  <a16:creationId xmlns:a16="http://schemas.microsoft.com/office/drawing/2014/main" id="{A4B90B7B-A4D8-4446-A24E-0D7088F6C265}"/>
                </a:ext>
              </a:extLst>
            </p:cNvPr>
            <p:cNvSpPr/>
            <p:nvPr/>
          </p:nvSpPr>
          <p:spPr>
            <a:xfrm>
              <a:off x="5141067" y="9268201"/>
              <a:ext cx="28149" cy="33462"/>
            </a:xfrm>
            <a:custGeom>
              <a:avLst/>
              <a:gdLst>
                <a:gd name="connsiteX0" fmla="*/ 0 w 28148"/>
                <a:gd name="connsiteY0" fmla="*/ 0 h 33462"/>
                <a:gd name="connsiteX1" fmla="*/ 32766 w 28148"/>
                <a:gd name="connsiteY1" fmla="*/ 0 h 33462"/>
                <a:gd name="connsiteX2" fmla="*/ 32766 w 28148"/>
                <a:gd name="connsiteY2" fmla="*/ 37569 h 33462"/>
                <a:gd name="connsiteX3" fmla="*/ 0 w 28148"/>
                <a:gd name="connsiteY3" fmla="*/ 37569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3462">
                  <a:moveTo>
                    <a:pt x="0" y="0"/>
                  </a:moveTo>
                  <a:lnTo>
                    <a:pt x="32766" y="0"/>
                  </a:lnTo>
                  <a:lnTo>
                    <a:pt x="32766" y="37569"/>
                  </a:lnTo>
                  <a:lnTo>
                    <a:pt x="0" y="3756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4" name="Voľný tvar 213">
              <a:extLst>
                <a:ext uri="{FF2B5EF4-FFF2-40B4-BE49-F238E27FC236}">
                  <a16:creationId xmlns:a16="http://schemas.microsoft.com/office/drawing/2014/main" id="{D1B9A6BB-896C-FC4E-86DB-9D1485BEA88A}"/>
                </a:ext>
              </a:extLst>
            </p:cNvPr>
            <p:cNvSpPr/>
            <p:nvPr/>
          </p:nvSpPr>
          <p:spPr>
            <a:xfrm>
              <a:off x="5186949" y="9266082"/>
              <a:ext cx="28149" cy="39039"/>
            </a:xfrm>
            <a:custGeom>
              <a:avLst/>
              <a:gdLst>
                <a:gd name="connsiteX0" fmla="*/ 0 w 28148"/>
                <a:gd name="connsiteY0" fmla="*/ 0 h 39039"/>
                <a:gd name="connsiteX1" fmla="*/ 32766 w 28148"/>
                <a:gd name="connsiteY1" fmla="*/ 0 h 39039"/>
                <a:gd name="connsiteX2" fmla="*/ 32766 w 28148"/>
                <a:gd name="connsiteY2" fmla="*/ 39655 h 39039"/>
                <a:gd name="connsiteX3" fmla="*/ 0 w 28148"/>
                <a:gd name="connsiteY3" fmla="*/ 39655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39039">
                  <a:moveTo>
                    <a:pt x="0" y="0"/>
                  </a:moveTo>
                  <a:lnTo>
                    <a:pt x="32766" y="0"/>
                  </a:lnTo>
                  <a:lnTo>
                    <a:pt x="32766" y="39655"/>
                  </a:lnTo>
                  <a:lnTo>
                    <a:pt x="0" y="3965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5" name="Voľný tvar 214">
              <a:extLst>
                <a:ext uri="{FF2B5EF4-FFF2-40B4-BE49-F238E27FC236}">
                  <a16:creationId xmlns:a16="http://schemas.microsoft.com/office/drawing/2014/main" id="{713C0DE8-D7A6-3643-AEBF-D69A4E0F23B5}"/>
                </a:ext>
              </a:extLst>
            </p:cNvPr>
            <p:cNvSpPr/>
            <p:nvPr/>
          </p:nvSpPr>
          <p:spPr>
            <a:xfrm>
              <a:off x="5232831" y="9270265"/>
              <a:ext cx="28149" cy="27885"/>
            </a:xfrm>
            <a:custGeom>
              <a:avLst/>
              <a:gdLst>
                <a:gd name="connsiteX0" fmla="*/ 0 w 28148"/>
                <a:gd name="connsiteY0" fmla="*/ 0 h 27885"/>
                <a:gd name="connsiteX1" fmla="*/ 30582 w 28148"/>
                <a:gd name="connsiteY1" fmla="*/ 0 h 27885"/>
                <a:gd name="connsiteX2" fmla="*/ 30582 w 28148"/>
                <a:gd name="connsiteY2" fmla="*/ 33394 h 27885"/>
                <a:gd name="connsiteX3" fmla="*/ 0 w 28148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0"/>
                  </a:moveTo>
                  <a:lnTo>
                    <a:pt x="30582" y="0"/>
                  </a:lnTo>
                  <a:lnTo>
                    <a:pt x="30582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6" name="Voľný tvar 215">
              <a:extLst>
                <a:ext uri="{FF2B5EF4-FFF2-40B4-BE49-F238E27FC236}">
                  <a16:creationId xmlns:a16="http://schemas.microsoft.com/office/drawing/2014/main" id="{A373B737-2B56-7A46-AB6F-8D72FF2FF655}"/>
                </a:ext>
              </a:extLst>
            </p:cNvPr>
            <p:cNvSpPr/>
            <p:nvPr/>
          </p:nvSpPr>
          <p:spPr>
            <a:xfrm>
              <a:off x="5138871" y="9316220"/>
              <a:ext cx="33778" cy="50194"/>
            </a:xfrm>
            <a:custGeom>
              <a:avLst/>
              <a:gdLst>
                <a:gd name="connsiteX0" fmla="*/ 0 w 33778"/>
                <a:gd name="connsiteY0" fmla="*/ 0 h 50193"/>
                <a:gd name="connsiteX1" fmla="*/ 34950 w 33778"/>
                <a:gd name="connsiteY1" fmla="*/ 0 h 50193"/>
                <a:gd name="connsiteX2" fmla="*/ 34950 w 33778"/>
                <a:gd name="connsiteY2" fmla="*/ 52179 h 50193"/>
                <a:gd name="connsiteX3" fmla="*/ 0 w 3377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78" h="50193">
                  <a:moveTo>
                    <a:pt x="0" y="0"/>
                  </a:moveTo>
                  <a:lnTo>
                    <a:pt x="34950" y="0"/>
                  </a:lnTo>
                  <a:lnTo>
                    <a:pt x="34950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7" name="Voľný tvar 216">
              <a:extLst>
                <a:ext uri="{FF2B5EF4-FFF2-40B4-BE49-F238E27FC236}">
                  <a16:creationId xmlns:a16="http://schemas.microsoft.com/office/drawing/2014/main" id="{DDABD262-0053-DF4B-9D62-37FB967AE8C8}"/>
                </a:ext>
              </a:extLst>
            </p:cNvPr>
            <p:cNvSpPr/>
            <p:nvPr/>
          </p:nvSpPr>
          <p:spPr>
            <a:xfrm>
              <a:off x="5189145" y="9316220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30582 w 28148"/>
                <a:gd name="connsiteY1" fmla="*/ 0 h 50193"/>
                <a:gd name="connsiteX2" fmla="*/ 30582 w 28148"/>
                <a:gd name="connsiteY2" fmla="*/ 54266 h 50193"/>
                <a:gd name="connsiteX3" fmla="*/ 0 w 28148"/>
                <a:gd name="connsiteY3" fmla="*/ 5426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30582" y="0"/>
                  </a:lnTo>
                  <a:lnTo>
                    <a:pt x="30582" y="54266"/>
                  </a:lnTo>
                  <a:lnTo>
                    <a:pt x="0" y="5426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8" name="Voľný tvar 217">
              <a:extLst>
                <a:ext uri="{FF2B5EF4-FFF2-40B4-BE49-F238E27FC236}">
                  <a16:creationId xmlns:a16="http://schemas.microsoft.com/office/drawing/2014/main" id="{359B3937-1C8F-6E45-AF66-CD59DB7D7A32}"/>
                </a:ext>
              </a:extLst>
            </p:cNvPr>
            <p:cNvSpPr/>
            <p:nvPr/>
          </p:nvSpPr>
          <p:spPr>
            <a:xfrm>
              <a:off x="5235027" y="9316220"/>
              <a:ext cx="28149" cy="50194"/>
            </a:xfrm>
            <a:custGeom>
              <a:avLst/>
              <a:gdLst>
                <a:gd name="connsiteX0" fmla="*/ 0 w 28148"/>
                <a:gd name="connsiteY0" fmla="*/ 0 h 50193"/>
                <a:gd name="connsiteX1" fmla="*/ 28397 w 28148"/>
                <a:gd name="connsiteY1" fmla="*/ 0 h 50193"/>
                <a:gd name="connsiteX2" fmla="*/ 28397 w 28148"/>
                <a:gd name="connsiteY2" fmla="*/ 52179 h 50193"/>
                <a:gd name="connsiteX3" fmla="*/ 0 w 28148"/>
                <a:gd name="connsiteY3" fmla="*/ 5217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50193">
                  <a:moveTo>
                    <a:pt x="0" y="0"/>
                  </a:moveTo>
                  <a:lnTo>
                    <a:pt x="28397" y="0"/>
                  </a:lnTo>
                  <a:lnTo>
                    <a:pt x="28397" y="52179"/>
                  </a:lnTo>
                  <a:lnTo>
                    <a:pt x="0" y="521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19" name="Voľný tvar 218">
              <a:extLst>
                <a:ext uri="{FF2B5EF4-FFF2-40B4-BE49-F238E27FC236}">
                  <a16:creationId xmlns:a16="http://schemas.microsoft.com/office/drawing/2014/main" id="{A9F202E9-99A6-2848-A3D7-1C6EA504FD70}"/>
                </a:ext>
              </a:extLst>
            </p:cNvPr>
            <p:cNvSpPr/>
            <p:nvPr/>
          </p:nvSpPr>
          <p:spPr>
            <a:xfrm>
              <a:off x="5122489" y="9245224"/>
              <a:ext cx="157632" cy="5577"/>
            </a:xfrm>
            <a:custGeom>
              <a:avLst/>
              <a:gdLst>
                <a:gd name="connsiteX0" fmla="*/ 0 w 157632"/>
                <a:gd name="connsiteY0" fmla="*/ 0 h 0"/>
                <a:gd name="connsiteX1" fmla="*/ 161686 w 1576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632">
                  <a:moveTo>
                    <a:pt x="0" y="0"/>
                  </a:moveTo>
                  <a:lnTo>
                    <a:pt x="16168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0" name="Voľný tvar 219">
              <a:extLst>
                <a:ext uri="{FF2B5EF4-FFF2-40B4-BE49-F238E27FC236}">
                  <a16:creationId xmlns:a16="http://schemas.microsoft.com/office/drawing/2014/main" id="{C4D55672-D785-A640-A16A-C1AC973C36C7}"/>
                </a:ext>
              </a:extLst>
            </p:cNvPr>
            <p:cNvSpPr/>
            <p:nvPr/>
          </p:nvSpPr>
          <p:spPr>
            <a:xfrm>
              <a:off x="4989796" y="9264516"/>
              <a:ext cx="33778" cy="39039"/>
            </a:xfrm>
            <a:custGeom>
              <a:avLst/>
              <a:gdLst>
                <a:gd name="connsiteX0" fmla="*/ 4391 w 33778"/>
                <a:gd name="connsiteY0" fmla="*/ 39658 h 39039"/>
                <a:gd name="connsiteX1" fmla="*/ 37156 w 33778"/>
                <a:gd name="connsiteY1" fmla="*/ 37594 h 39039"/>
                <a:gd name="connsiteX2" fmla="*/ 37156 w 33778"/>
                <a:gd name="connsiteY2" fmla="*/ 14617 h 39039"/>
                <a:gd name="connsiteX3" fmla="*/ 0 w 33778"/>
                <a:gd name="connsiteY3" fmla="*/ 14617 h 39039"/>
                <a:gd name="connsiteX4" fmla="*/ 4391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91" y="39658"/>
                  </a:moveTo>
                  <a:lnTo>
                    <a:pt x="37156" y="37594"/>
                  </a:lnTo>
                  <a:lnTo>
                    <a:pt x="37156" y="14617"/>
                  </a:lnTo>
                  <a:cubicBezTo>
                    <a:pt x="29500" y="-1111"/>
                    <a:pt x="19254" y="-8305"/>
                    <a:pt x="0" y="14617"/>
                  </a:cubicBezTo>
                  <a:lnTo>
                    <a:pt x="4391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1" name="Voľný tvar 220">
              <a:extLst>
                <a:ext uri="{FF2B5EF4-FFF2-40B4-BE49-F238E27FC236}">
                  <a16:creationId xmlns:a16="http://schemas.microsoft.com/office/drawing/2014/main" id="{579491CE-5D89-8842-B31C-F4A98688670E}"/>
                </a:ext>
              </a:extLst>
            </p:cNvPr>
            <p:cNvSpPr/>
            <p:nvPr/>
          </p:nvSpPr>
          <p:spPr>
            <a:xfrm>
              <a:off x="5034609" y="9263512"/>
              <a:ext cx="33778" cy="39039"/>
            </a:xfrm>
            <a:custGeom>
              <a:avLst/>
              <a:gdLst>
                <a:gd name="connsiteX0" fmla="*/ 4335 w 33778"/>
                <a:gd name="connsiteY0" fmla="*/ 39658 h 39039"/>
                <a:gd name="connsiteX1" fmla="*/ 37100 w 33778"/>
                <a:gd name="connsiteY1" fmla="*/ 37539 h 39039"/>
                <a:gd name="connsiteX2" fmla="*/ 37100 w 33778"/>
                <a:gd name="connsiteY2" fmla="*/ 14617 h 39039"/>
                <a:gd name="connsiteX3" fmla="*/ 0 w 33778"/>
                <a:gd name="connsiteY3" fmla="*/ 14617 h 39039"/>
                <a:gd name="connsiteX4" fmla="*/ 4335 w 33778"/>
                <a:gd name="connsiteY4" fmla="*/ 39658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78" h="39039">
                  <a:moveTo>
                    <a:pt x="4335" y="39658"/>
                  </a:moveTo>
                  <a:lnTo>
                    <a:pt x="37100" y="37539"/>
                  </a:lnTo>
                  <a:lnTo>
                    <a:pt x="37100" y="14617"/>
                  </a:lnTo>
                  <a:cubicBezTo>
                    <a:pt x="29443" y="-1110"/>
                    <a:pt x="19197" y="-8305"/>
                    <a:pt x="0" y="14617"/>
                  </a:cubicBezTo>
                  <a:lnTo>
                    <a:pt x="4335" y="39658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2" name="Voľný tvar 221">
              <a:extLst>
                <a:ext uri="{FF2B5EF4-FFF2-40B4-BE49-F238E27FC236}">
                  <a16:creationId xmlns:a16="http://schemas.microsoft.com/office/drawing/2014/main" id="{1BB5D33F-1EBF-9D4C-A26E-759611E19FAC}"/>
                </a:ext>
              </a:extLst>
            </p:cNvPr>
            <p:cNvSpPr/>
            <p:nvPr/>
          </p:nvSpPr>
          <p:spPr>
            <a:xfrm>
              <a:off x="4996383" y="9318785"/>
              <a:ext cx="28149" cy="50194"/>
            </a:xfrm>
            <a:custGeom>
              <a:avLst/>
              <a:gdLst>
                <a:gd name="connsiteX0" fmla="*/ 28397 w 28148"/>
                <a:gd name="connsiteY0" fmla="*/ 0 h 50193"/>
                <a:gd name="connsiteX1" fmla="*/ 28397 w 28148"/>
                <a:gd name="connsiteY1" fmla="*/ -2087 h 50193"/>
                <a:gd name="connsiteX2" fmla="*/ 28397 w 28148"/>
                <a:gd name="connsiteY2" fmla="*/ 0 h 50193"/>
                <a:gd name="connsiteX3" fmla="*/ 28397 w 28148"/>
                <a:gd name="connsiteY3" fmla="*/ 48005 h 50193"/>
                <a:gd name="connsiteX4" fmla="*/ 0 w 28148"/>
                <a:gd name="connsiteY4" fmla="*/ 48005 h 50193"/>
                <a:gd name="connsiteX5" fmla="*/ 0 w 28148"/>
                <a:gd name="connsiteY5" fmla="*/ 50092 h 50193"/>
                <a:gd name="connsiteX6" fmla="*/ 0 w 28148"/>
                <a:gd name="connsiteY6" fmla="*/ 48005 h 50193"/>
                <a:gd name="connsiteX7" fmla="*/ 0 w 28148"/>
                <a:gd name="connsiteY7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48" h="50193">
                  <a:moveTo>
                    <a:pt x="28397" y="0"/>
                  </a:moveTo>
                  <a:cubicBezTo>
                    <a:pt x="28397" y="-1153"/>
                    <a:pt x="28397" y="-2087"/>
                    <a:pt x="28397" y="-2087"/>
                  </a:cubicBezTo>
                  <a:cubicBezTo>
                    <a:pt x="28397" y="-2087"/>
                    <a:pt x="28397" y="-1153"/>
                    <a:pt x="28397" y="0"/>
                  </a:cubicBezTo>
                  <a:lnTo>
                    <a:pt x="28397" y="48005"/>
                  </a:lnTo>
                  <a:lnTo>
                    <a:pt x="0" y="48005"/>
                  </a:lnTo>
                  <a:cubicBezTo>
                    <a:pt x="0" y="49157"/>
                    <a:pt x="0" y="50092"/>
                    <a:pt x="0" y="50092"/>
                  </a:cubicBezTo>
                  <a:cubicBezTo>
                    <a:pt x="0" y="50092"/>
                    <a:pt x="0" y="49158"/>
                    <a:pt x="0" y="4800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3" name="Voľný tvar 222">
              <a:extLst>
                <a:ext uri="{FF2B5EF4-FFF2-40B4-BE49-F238E27FC236}">
                  <a16:creationId xmlns:a16="http://schemas.microsoft.com/office/drawing/2014/main" id="{1D427771-E6D2-1944-A1C6-6C924C6529BB}"/>
                </a:ext>
              </a:extLst>
            </p:cNvPr>
            <p:cNvSpPr/>
            <p:nvPr/>
          </p:nvSpPr>
          <p:spPr>
            <a:xfrm>
              <a:off x="5040070" y="9318785"/>
              <a:ext cx="22519" cy="44616"/>
            </a:xfrm>
            <a:custGeom>
              <a:avLst/>
              <a:gdLst>
                <a:gd name="connsiteX0" fmla="*/ 24028 w 22518"/>
                <a:gd name="connsiteY0" fmla="*/ 0 h 44616"/>
                <a:gd name="connsiteX1" fmla="*/ 24028 w 22518"/>
                <a:gd name="connsiteY1" fmla="*/ -2087 h 44616"/>
                <a:gd name="connsiteX2" fmla="*/ 24028 w 22518"/>
                <a:gd name="connsiteY2" fmla="*/ 0 h 44616"/>
                <a:gd name="connsiteX3" fmla="*/ 24028 w 22518"/>
                <a:gd name="connsiteY3" fmla="*/ 45917 h 44616"/>
                <a:gd name="connsiteX4" fmla="*/ 0 w 22518"/>
                <a:gd name="connsiteY4" fmla="*/ 45917 h 44616"/>
                <a:gd name="connsiteX5" fmla="*/ 0 w 22518"/>
                <a:gd name="connsiteY5" fmla="*/ 48004 h 44616"/>
                <a:gd name="connsiteX6" fmla="*/ 0 w 22518"/>
                <a:gd name="connsiteY6" fmla="*/ 45917 h 44616"/>
                <a:gd name="connsiteX7" fmla="*/ 0 w 22518"/>
                <a:gd name="connsiteY7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18" h="44616">
                  <a:moveTo>
                    <a:pt x="24028" y="0"/>
                  </a:moveTo>
                  <a:cubicBezTo>
                    <a:pt x="24028" y="-1153"/>
                    <a:pt x="24028" y="-2087"/>
                    <a:pt x="24028" y="-2087"/>
                  </a:cubicBezTo>
                  <a:cubicBezTo>
                    <a:pt x="24028" y="-2087"/>
                    <a:pt x="24028" y="-1153"/>
                    <a:pt x="24028" y="0"/>
                  </a:cubicBezTo>
                  <a:lnTo>
                    <a:pt x="24028" y="45917"/>
                  </a:lnTo>
                  <a:lnTo>
                    <a:pt x="0" y="45917"/>
                  </a:lnTo>
                  <a:cubicBezTo>
                    <a:pt x="0" y="47070"/>
                    <a:pt x="0" y="48004"/>
                    <a:pt x="0" y="48004"/>
                  </a:cubicBezTo>
                  <a:cubicBezTo>
                    <a:pt x="0" y="48004"/>
                    <a:pt x="0" y="47070"/>
                    <a:pt x="0" y="4591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4" name="Voľný tvar 223">
              <a:extLst>
                <a:ext uri="{FF2B5EF4-FFF2-40B4-BE49-F238E27FC236}">
                  <a16:creationId xmlns:a16="http://schemas.microsoft.com/office/drawing/2014/main" id="{2E196069-B948-0547-B0C5-18DE30FFAD91}"/>
                </a:ext>
              </a:extLst>
            </p:cNvPr>
            <p:cNvSpPr/>
            <p:nvPr/>
          </p:nvSpPr>
          <p:spPr>
            <a:xfrm>
              <a:off x="4982702" y="9237918"/>
              <a:ext cx="95705" cy="5577"/>
            </a:xfrm>
            <a:custGeom>
              <a:avLst/>
              <a:gdLst>
                <a:gd name="connsiteX0" fmla="*/ 0 w 95705"/>
                <a:gd name="connsiteY0" fmla="*/ 0 h 0"/>
                <a:gd name="connsiteX1" fmla="*/ 96100 w 9570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705">
                  <a:moveTo>
                    <a:pt x="0" y="0"/>
                  </a:moveTo>
                  <a:lnTo>
                    <a:pt x="9610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5" name="Voľný tvar 224">
              <a:extLst>
                <a:ext uri="{FF2B5EF4-FFF2-40B4-BE49-F238E27FC236}">
                  <a16:creationId xmlns:a16="http://schemas.microsoft.com/office/drawing/2014/main" id="{F2A878BA-0151-F346-AB88-E68987894E98}"/>
                </a:ext>
              </a:extLst>
            </p:cNvPr>
            <p:cNvSpPr/>
            <p:nvPr/>
          </p:nvSpPr>
          <p:spPr>
            <a:xfrm>
              <a:off x="6446264" y="8931124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19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19"/>
                    <a:pt x="0" y="110619"/>
                  </a:cubicBezTo>
                  <a:cubicBezTo>
                    <a:pt x="0" y="110619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6" name="Voľný tvar 225">
              <a:extLst>
                <a:ext uri="{FF2B5EF4-FFF2-40B4-BE49-F238E27FC236}">
                  <a16:creationId xmlns:a16="http://schemas.microsoft.com/office/drawing/2014/main" id="{1BAC5C48-C369-CA45-BB2E-EE401CD524A1}"/>
                </a:ext>
              </a:extLst>
            </p:cNvPr>
            <p:cNvSpPr/>
            <p:nvPr/>
          </p:nvSpPr>
          <p:spPr>
            <a:xfrm>
              <a:off x="6447308" y="9052146"/>
              <a:ext cx="11259" cy="111541"/>
            </a:xfrm>
            <a:custGeom>
              <a:avLst/>
              <a:gdLst>
                <a:gd name="connsiteX0" fmla="*/ 0 w 11259"/>
                <a:gd name="connsiteY0" fmla="*/ 0 h 111541"/>
                <a:gd name="connsiteX1" fmla="*/ 0 w 11259"/>
                <a:gd name="connsiteY1" fmla="*/ -2087 h 111541"/>
                <a:gd name="connsiteX2" fmla="*/ 0 w 11259"/>
                <a:gd name="connsiteY2" fmla="*/ 0 h 111541"/>
                <a:gd name="connsiteX3" fmla="*/ 0 w 11259"/>
                <a:gd name="connsiteY3" fmla="*/ 108532 h 111541"/>
                <a:gd name="connsiteX4" fmla="*/ 13142 w 11259"/>
                <a:gd name="connsiteY4" fmla="*/ 108532 h 111541"/>
                <a:gd name="connsiteX5" fmla="*/ 13142 w 11259"/>
                <a:gd name="connsiteY5" fmla="*/ 110620 h 111541"/>
                <a:gd name="connsiteX6" fmla="*/ 13142 w 11259"/>
                <a:gd name="connsiteY6" fmla="*/ 108532 h 111541"/>
                <a:gd name="connsiteX7" fmla="*/ 13142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0" y="0"/>
                  </a:moveTo>
                  <a:cubicBezTo>
                    <a:pt x="0" y="-1153"/>
                    <a:pt x="0" y="-2087"/>
                    <a:pt x="0" y="-2087"/>
                  </a:cubicBezTo>
                  <a:cubicBezTo>
                    <a:pt x="0" y="-2087"/>
                    <a:pt x="0" y="-1153"/>
                    <a:pt x="0" y="0"/>
                  </a:cubicBezTo>
                  <a:lnTo>
                    <a:pt x="0" y="108532"/>
                  </a:lnTo>
                  <a:lnTo>
                    <a:pt x="13142" y="108532"/>
                  </a:lnTo>
                  <a:cubicBezTo>
                    <a:pt x="13142" y="109685"/>
                    <a:pt x="13142" y="110620"/>
                    <a:pt x="13142" y="110620"/>
                  </a:cubicBezTo>
                  <a:cubicBezTo>
                    <a:pt x="13142" y="110620"/>
                    <a:pt x="13142" y="109685"/>
                    <a:pt x="13142" y="108532"/>
                  </a:cubicBezTo>
                  <a:lnTo>
                    <a:pt x="13142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7" name="Voľný tvar 226">
              <a:extLst>
                <a:ext uri="{FF2B5EF4-FFF2-40B4-BE49-F238E27FC236}">
                  <a16:creationId xmlns:a16="http://schemas.microsoft.com/office/drawing/2014/main" id="{6E306426-6D8E-5949-BBC2-FF6A6627DBED}"/>
                </a:ext>
              </a:extLst>
            </p:cNvPr>
            <p:cNvSpPr/>
            <p:nvPr/>
          </p:nvSpPr>
          <p:spPr>
            <a:xfrm>
              <a:off x="6447333" y="9175343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3 h 111541"/>
                <a:gd name="connsiteX4" fmla="*/ 0 w 11259"/>
                <a:gd name="connsiteY4" fmla="*/ 108533 h 111541"/>
                <a:gd name="connsiteX5" fmla="*/ 0 w 11259"/>
                <a:gd name="connsiteY5" fmla="*/ 110620 h 111541"/>
                <a:gd name="connsiteX6" fmla="*/ 0 w 11259"/>
                <a:gd name="connsiteY6" fmla="*/ 108533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2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3"/>
                  </a:lnTo>
                  <a:lnTo>
                    <a:pt x="0" y="108533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8" name="Voľný tvar 227">
              <a:extLst>
                <a:ext uri="{FF2B5EF4-FFF2-40B4-BE49-F238E27FC236}">
                  <a16:creationId xmlns:a16="http://schemas.microsoft.com/office/drawing/2014/main" id="{DDE3AEE7-0C8E-854B-AD78-E52658694334}"/>
                </a:ext>
              </a:extLst>
            </p:cNvPr>
            <p:cNvSpPr/>
            <p:nvPr/>
          </p:nvSpPr>
          <p:spPr>
            <a:xfrm>
              <a:off x="6447333" y="9296366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20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29" name="Voľný tvar 228">
              <a:extLst>
                <a:ext uri="{FF2B5EF4-FFF2-40B4-BE49-F238E27FC236}">
                  <a16:creationId xmlns:a16="http://schemas.microsoft.com/office/drawing/2014/main" id="{3F1787FD-BC5A-0C4D-B1FE-0FFA67E760E4}"/>
                </a:ext>
              </a:extLst>
            </p:cNvPr>
            <p:cNvSpPr/>
            <p:nvPr/>
          </p:nvSpPr>
          <p:spPr>
            <a:xfrm>
              <a:off x="6449529" y="9419507"/>
              <a:ext cx="11259" cy="111541"/>
            </a:xfrm>
            <a:custGeom>
              <a:avLst/>
              <a:gdLst>
                <a:gd name="connsiteX0" fmla="*/ 15290 w 11259"/>
                <a:gd name="connsiteY0" fmla="*/ 0 h 111541"/>
                <a:gd name="connsiteX1" fmla="*/ 15290 w 11259"/>
                <a:gd name="connsiteY1" fmla="*/ -2087 h 111541"/>
                <a:gd name="connsiteX2" fmla="*/ 15290 w 11259"/>
                <a:gd name="connsiteY2" fmla="*/ 0 h 111541"/>
                <a:gd name="connsiteX3" fmla="*/ 15290 w 11259"/>
                <a:gd name="connsiteY3" fmla="*/ 108532 h 111541"/>
                <a:gd name="connsiteX4" fmla="*/ 0 w 11259"/>
                <a:gd name="connsiteY4" fmla="*/ 108532 h 111541"/>
                <a:gd name="connsiteX5" fmla="*/ 0 w 11259"/>
                <a:gd name="connsiteY5" fmla="*/ 110620 h 111541"/>
                <a:gd name="connsiteX6" fmla="*/ 0 w 11259"/>
                <a:gd name="connsiteY6" fmla="*/ 108532 h 111541"/>
                <a:gd name="connsiteX7" fmla="*/ 0 w 11259"/>
                <a:gd name="connsiteY7" fmla="*/ 0 h 11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59" h="111541">
                  <a:moveTo>
                    <a:pt x="15290" y="0"/>
                  </a:moveTo>
                  <a:cubicBezTo>
                    <a:pt x="15290" y="-1153"/>
                    <a:pt x="15290" y="-2087"/>
                    <a:pt x="15290" y="-2087"/>
                  </a:cubicBezTo>
                  <a:cubicBezTo>
                    <a:pt x="15290" y="-2087"/>
                    <a:pt x="15290" y="-1153"/>
                    <a:pt x="15290" y="0"/>
                  </a:cubicBezTo>
                  <a:lnTo>
                    <a:pt x="15290" y="108532"/>
                  </a:lnTo>
                  <a:lnTo>
                    <a:pt x="0" y="108532"/>
                  </a:lnTo>
                  <a:cubicBezTo>
                    <a:pt x="0" y="109685"/>
                    <a:pt x="0" y="110620"/>
                    <a:pt x="0" y="110620"/>
                  </a:cubicBezTo>
                  <a:cubicBezTo>
                    <a:pt x="0" y="110620"/>
                    <a:pt x="0" y="109685"/>
                    <a:pt x="0" y="1085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0" name="Voľný tvar 229">
              <a:extLst>
                <a:ext uri="{FF2B5EF4-FFF2-40B4-BE49-F238E27FC236}">
                  <a16:creationId xmlns:a16="http://schemas.microsoft.com/office/drawing/2014/main" id="{9A652434-B7FF-AE41-BF83-345DC872C43C}"/>
                </a:ext>
              </a:extLst>
            </p:cNvPr>
            <p:cNvSpPr/>
            <p:nvPr/>
          </p:nvSpPr>
          <p:spPr>
            <a:xfrm>
              <a:off x="6430951" y="8839270"/>
              <a:ext cx="28149" cy="83656"/>
            </a:xfrm>
            <a:custGeom>
              <a:avLst/>
              <a:gdLst>
                <a:gd name="connsiteX0" fmla="*/ 4391 w 28148"/>
                <a:gd name="connsiteY0" fmla="*/ 4183 h 83655"/>
                <a:gd name="connsiteX1" fmla="*/ 30570 w 28148"/>
                <a:gd name="connsiteY1" fmla="*/ 0 h 83655"/>
                <a:gd name="connsiteX2" fmla="*/ 30570 w 28148"/>
                <a:gd name="connsiteY2" fmla="*/ 85608 h 83655"/>
                <a:gd name="connsiteX3" fmla="*/ 13117 w 28148"/>
                <a:gd name="connsiteY3" fmla="*/ 83488 h 83655"/>
                <a:gd name="connsiteX4" fmla="*/ 15313 w 28148"/>
                <a:gd name="connsiteY4" fmla="*/ 37589 h 83655"/>
                <a:gd name="connsiteX5" fmla="*/ 0 w 28148"/>
                <a:gd name="connsiteY5" fmla="*/ 27160 h 83655"/>
                <a:gd name="connsiteX6" fmla="*/ 4391 w 28148"/>
                <a:gd name="connsiteY6" fmla="*/ 4183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48" h="83655">
                  <a:moveTo>
                    <a:pt x="4391" y="4183"/>
                  </a:moveTo>
                  <a:lnTo>
                    <a:pt x="30570" y="0"/>
                  </a:lnTo>
                  <a:lnTo>
                    <a:pt x="30570" y="85608"/>
                  </a:lnTo>
                  <a:lnTo>
                    <a:pt x="13117" y="83488"/>
                  </a:lnTo>
                  <a:lnTo>
                    <a:pt x="15313" y="37589"/>
                  </a:lnTo>
                  <a:lnTo>
                    <a:pt x="0" y="27160"/>
                  </a:lnTo>
                  <a:lnTo>
                    <a:pt x="4391" y="4183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1" name="Voľný tvar 230">
              <a:extLst>
                <a:ext uri="{FF2B5EF4-FFF2-40B4-BE49-F238E27FC236}">
                  <a16:creationId xmlns:a16="http://schemas.microsoft.com/office/drawing/2014/main" id="{8FF63C2D-B771-9A4D-AD6F-8708245379C0}"/>
                </a:ext>
              </a:extLst>
            </p:cNvPr>
            <p:cNvSpPr/>
            <p:nvPr/>
          </p:nvSpPr>
          <p:spPr>
            <a:xfrm>
              <a:off x="5605238" y="886224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2" name="Voľný tvar 231">
              <a:extLst>
                <a:ext uri="{FF2B5EF4-FFF2-40B4-BE49-F238E27FC236}">
                  <a16:creationId xmlns:a16="http://schemas.microsoft.com/office/drawing/2014/main" id="{FF933D7A-9617-E04F-9879-BA0BCB43B9D9}"/>
                </a:ext>
              </a:extLst>
            </p:cNvPr>
            <p:cNvSpPr/>
            <p:nvPr/>
          </p:nvSpPr>
          <p:spPr>
            <a:xfrm>
              <a:off x="5871750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3" name="Voľný tvar 232">
              <a:extLst>
                <a:ext uri="{FF2B5EF4-FFF2-40B4-BE49-F238E27FC236}">
                  <a16:creationId xmlns:a16="http://schemas.microsoft.com/office/drawing/2014/main" id="{97643F64-999B-E848-AFDA-DAE9FED3364F}"/>
                </a:ext>
              </a:extLst>
            </p:cNvPr>
            <p:cNvSpPr/>
            <p:nvPr/>
          </p:nvSpPr>
          <p:spPr>
            <a:xfrm>
              <a:off x="5668629" y="886330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4" name="Voľný tvar 233">
              <a:extLst>
                <a:ext uri="{FF2B5EF4-FFF2-40B4-BE49-F238E27FC236}">
                  <a16:creationId xmlns:a16="http://schemas.microsoft.com/office/drawing/2014/main" id="{B9FFFDE8-8EAC-8843-A258-7EFBD7136851}"/>
                </a:ext>
              </a:extLst>
            </p:cNvPr>
            <p:cNvSpPr/>
            <p:nvPr/>
          </p:nvSpPr>
          <p:spPr>
            <a:xfrm>
              <a:off x="5804024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5" name="Voľný tvar 234">
              <a:extLst>
                <a:ext uri="{FF2B5EF4-FFF2-40B4-BE49-F238E27FC236}">
                  <a16:creationId xmlns:a16="http://schemas.microsoft.com/office/drawing/2014/main" id="{26738066-69ED-1444-B9D7-BD6DE5817F21}"/>
                </a:ext>
              </a:extLst>
            </p:cNvPr>
            <p:cNvSpPr/>
            <p:nvPr/>
          </p:nvSpPr>
          <p:spPr>
            <a:xfrm>
              <a:off x="5736298" y="8863307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6" name="Voľný tvar 235">
              <a:extLst>
                <a:ext uri="{FF2B5EF4-FFF2-40B4-BE49-F238E27FC236}">
                  <a16:creationId xmlns:a16="http://schemas.microsoft.com/office/drawing/2014/main" id="{5115EC0A-1F5D-6F47-87F7-7B6B0CD71F49}"/>
                </a:ext>
              </a:extLst>
            </p:cNvPr>
            <p:cNvSpPr/>
            <p:nvPr/>
          </p:nvSpPr>
          <p:spPr>
            <a:xfrm>
              <a:off x="6007201" y="8861188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7" name="Voľný tvar 236">
              <a:extLst>
                <a:ext uri="{FF2B5EF4-FFF2-40B4-BE49-F238E27FC236}">
                  <a16:creationId xmlns:a16="http://schemas.microsoft.com/office/drawing/2014/main" id="{5F47E20E-A7D1-564F-8F0B-279364EE8C50}"/>
                </a:ext>
              </a:extLst>
            </p:cNvPr>
            <p:cNvSpPr/>
            <p:nvPr/>
          </p:nvSpPr>
          <p:spPr>
            <a:xfrm>
              <a:off x="5939475" y="8861188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8" name="Voľný tvar 237">
              <a:extLst>
                <a:ext uri="{FF2B5EF4-FFF2-40B4-BE49-F238E27FC236}">
                  <a16:creationId xmlns:a16="http://schemas.microsoft.com/office/drawing/2014/main" id="{EC63271A-AB7D-F64B-9250-F1DC5BE90378}"/>
                </a:ext>
              </a:extLst>
            </p:cNvPr>
            <p:cNvSpPr/>
            <p:nvPr/>
          </p:nvSpPr>
          <p:spPr>
            <a:xfrm>
              <a:off x="6074870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39" name="Voľný tvar 238">
              <a:extLst>
                <a:ext uri="{FF2B5EF4-FFF2-40B4-BE49-F238E27FC236}">
                  <a16:creationId xmlns:a16="http://schemas.microsoft.com/office/drawing/2014/main" id="{CE4F9F38-DC38-0E4A-A80F-BCC2590BCCA0}"/>
                </a:ext>
              </a:extLst>
            </p:cNvPr>
            <p:cNvSpPr/>
            <p:nvPr/>
          </p:nvSpPr>
          <p:spPr>
            <a:xfrm>
              <a:off x="6160104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0" name="Voľný tvar 239">
              <a:extLst>
                <a:ext uri="{FF2B5EF4-FFF2-40B4-BE49-F238E27FC236}">
                  <a16:creationId xmlns:a16="http://schemas.microsoft.com/office/drawing/2014/main" id="{39003B99-99A5-4545-BCB8-1703D7662538}"/>
                </a:ext>
              </a:extLst>
            </p:cNvPr>
            <p:cNvSpPr/>
            <p:nvPr/>
          </p:nvSpPr>
          <p:spPr>
            <a:xfrm>
              <a:off x="6254008" y="8859124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1" name="Voľný tvar 240">
              <a:extLst>
                <a:ext uri="{FF2B5EF4-FFF2-40B4-BE49-F238E27FC236}">
                  <a16:creationId xmlns:a16="http://schemas.microsoft.com/office/drawing/2014/main" id="{1B693A04-E561-EA41-B6EA-816AD03DEB64}"/>
                </a:ext>
              </a:extLst>
            </p:cNvPr>
            <p:cNvSpPr/>
            <p:nvPr/>
          </p:nvSpPr>
          <p:spPr>
            <a:xfrm>
              <a:off x="6330460" y="885700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2" name="Voľný tvar 241">
              <a:extLst>
                <a:ext uri="{FF2B5EF4-FFF2-40B4-BE49-F238E27FC236}">
                  <a16:creationId xmlns:a16="http://schemas.microsoft.com/office/drawing/2014/main" id="{2350D928-C51C-A241-B373-D10A3DC09E38}"/>
                </a:ext>
              </a:extLst>
            </p:cNvPr>
            <p:cNvSpPr/>
            <p:nvPr/>
          </p:nvSpPr>
          <p:spPr>
            <a:xfrm>
              <a:off x="6395990" y="8704640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3" name="Voľný tvar 242">
              <a:extLst>
                <a:ext uri="{FF2B5EF4-FFF2-40B4-BE49-F238E27FC236}">
                  <a16:creationId xmlns:a16="http://schemas.microsoft.com/office/drawing/2014/main" id="{69336786-854A-4E44-9F86-395C82F25397}"/>
                </a:ext>
              </a:extLst>
            </p:cNvPr>
            <p:cNvSpPr/>
            <p:nvPr/>
          </p:nvSpPr>
          <p:spPr>
            <a:xfrm>
              <a:off x="6476833" y="8702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4" name="Voľný tvar 243">
              <a:extLst>
                <a:ext uri="{FF2B5EF4-FFF2-40B4-BE49-F238E27FC236}">
                  <a16:creationId xmlns:a16="http://schemas.microsoft.com/office/drawing/2014/main" id="{848AD4E7-2F3E-994A-BBFC-958DE4C34776}"/>
                </a:ext>
              </a:extLst>
            </p:cNvPr>
            <p:cNvSpPr/>
            <p:nvPr/>
          </p:nvSpPr>
          <p:spPr>
            <a:xfrm>
              <a:off x="6568541" y="8706759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5" name="Voľný tvar 244">
              <a:extLst>
                <a:ext uri="{FF2B5EF4-FFF2-40B4-BE49-F238E27FC236}">
                  <a16:creationId xmlns:a16="http://schemas.microsoft.com/office/drawing/2014/main" id="{1FB2814A-5907-8940-95F5-322B559BEB9A}"/>
                </a:ext>
              </a:extLst>
            </p:cNvPr>
            <p:cNvSpPr/>
            <p:nvPr/>
          </p:nvSpPr>
          <p:spPr>
            <a:xfrm>
              <a:off x="6662502" y="870882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6" name="Voľný tvar 245">
              <a:extLst>
                <a:ext uri="{FF2B5EF4-FFF2-40B4-BE49-F238E27FC236}">
                  <a16:creationId xmlns:a16="http://schemas.microsoft.com/office/drawing/2014/main" id="{D8CB2796-929A-0046-89DF-95DF8DD51AD7}"/>
                </a:ext>
              </a:extLst>
            </p:cNvPr>
            <p:cNvSpPr/>
            <p:nvPr/>
          </p:nvSpPr>
          <p:spPr>
            <a:xfrm>
              <a:off x="6758601" y="870882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7" name="Voľný tvar 246">
              <a:extLst>
                <a:ext uri="{FF2B5EF4-FFF2-40B4-BE49-F238E27FC236}">
                  <a16:creationId xmlns:a16="http://schemas.microsoft.com/office/drawing/2014/main" id="{998A9A51-F3E3-5647-82A0-52662F1A6772}"/>
                </a:ext>
              </a:extLst>
            </p:cNvPr>
            <p:cNvSpPr/>
            <p:nvPr/>
          </p:nvSpPr>
          <p:spPr>
            <a:xfrm>
              <a:off x="4871290" y="883826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8" name="Voľný tvar 247">
              <a:extLst>
                <a:ext uri="{FF2B5EF4-FFF2-40B4-BE49-F238E27FC236}">
                  <a16:creationId xmlns:a16="http://schemas.microsoft.com/office/drawing/2014/main" id="{0C63E175-4DC3-0B46-96D2-BC7E0568B115}"/>
                </a:ext>
              </a:extLst>
            </p:cNvPr>
            <p:cNvSpPr/>
            <p:nvPr/>
          </p:nvSpPr>
          <p:spPr>
            <a:xfrm>
              <a:off x="4947742" y="8842393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49" name="Voľný tvar 248">
              <a:extLst>
                <a:ext uri="{FF2B5EF4-FFF2-40B4-BE49-F238E27FC236}">
                  <a16:creationId xmlns:a16="http://schemas.microsoft.com/office/drawing/2014/main" id="{2099FFE4-9CEF-8545-85E8-1C43CBC65DC0}"/>
                </a:ext>
              </a:extLst>
            </p:cNvPr>
            <p:cNvSpPr/>
            <p:nvPr/>
          </p:nvSpPr>
          <p:spPr>
            <a:xfrm>
              <a:off x="5039507" y="8846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0" name="Voľný tvar 249">
              <a:extLst>
                <a:ext uri="{FF2B5EF4-FFF2-40B4-BE49-F238E27FC236}">
                  <a16:creationId xmlns:a16="http://schemas.microsoft.com/office/drawing/2014/main" id="{B1D1DAA9-BECF-6B49-AFB0-C32D1CA424EC}"/>
                </a:ext>
              </a:extLst>
            </p:cNvPr>
            <p:cNvSpPr/>
            <p:nvPr/>
          </p:nvSpPr>
          <p:spPr>
            <a:xfrm>
              <a:off x="5118154" y="8846576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1" name="Voľný tvar 250">
              <a:extLst>
                <a:ext uri="{FF2B5EF4-FFF2-40B4-BE49-F238E27FC236}">
                  <a16:creationId xmlns:a16="http://schemas.microsoft.com/office/drawing/2014/main" id="{D4A1DE5D-403A-DB4B-805D-89D533D4570F}"/>
                </a:ext>
              </a:extLst>
            </p:cNvPr>
            <p:cNvSpPr/>
            <p:nvPr/>
          </p:nvSpPr>
          <p:spPr>
            <a:xfrm>
              <a:off x="5203332" y="8848695"/>
              <a:ext cx="50668" cy="5577"/>
            </a:xfrm>
            <a:custGeom>
              <a:avLst/>
              <a:gdLst>
                <a:gd name="connsiteX0" fmla="*/ 0 w 50667"/>
                <a:gd name="connsiteY0" fmla="*/ 0 h 5577"/>
                <a:gd name="connsiteX1" fmla="*/ 52425 w 50667"/>
                <a:gd name="connsiteY1" fmla="*/ 0 h 5577"/>
                <a:gd name="connsiteX2" fmla="*/ 52425 w 50667"/>
                <a:gd name="connsiteY2" fmla="*/ 6261 h 5577"/>
                <a:gd name="connsiteX3" fmla="*/ 0 w 50667"/>
                <a:gd name="connsiteY3" fmla="*/ 6261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67" h="5577">
                  <a:moveTo>
                    <a:pt x="0" y="0"/>
                  </a:moveTo>
                  <a:lnTo>
                    <a:pt x="52425" y="0"/>
                  </a:lnTo>
                  <a:lnTo>
                    <a:pt x="52425" y="6261"/>
                  </a:lnTo>
                  <a:lnTo>
                    <a:pt x="0" y="626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2" name="Voľný tvar 251">
              <a:extLst>
                <a:ext uri="{FF2B5EF4-FFF2-40B4-BE49-F238E27FC236}">
                  <a16:creationId xmlns:a16="http://schemas.microsoft.com/office/drawing/2014/main" id="{24922989-5C11-A746-8FA6-F6E37F3C16C6}"/>
                </a:ext>
              </a:extLst>
            </p:cNvPr>
            <p:cNvSpPr/>
            <p:nvPr/>
          </p:nvSpPr>
          <p:spPr>
            <a:xfrm>
              <a:off x="4862564" y="8822594"/>
              <a:ext cx="22519" cy="345778"/>
            </a:xfrm>
            <a:custGeom>
              <a:avLst/>
              <a:gdLst>
                <a:gd name="connsiteX0" fmla="*/ 0 w 22518"/>
                <a:gd name="connsiteY0" fmla="*/ 0 h 345777"/>
                <a:gd name="connsiteX1" fmla="*/ 13117 w 22518"/>
                <a:gd name="connsiteY1" fmla="*/ 10429 h 345777"/>
                <a:gd name="connsiteX2" fmla="*/ 6530 w 22518"/>
                <a:gd name="connsiteY2" fmla="*/ 29224 h 345777"/>
                <a:gd name="connsiteX3" fmla="*/ 24039 w 22518"/>
                <a:gd name="connsiteY3" fmla="*/ 45899 h 345777"/>
                <a:gd name="connsiteX4" fmla="*/ 21843 w 22518"/>
                <a:gd name="connsiteY4" fmla="*/ 350630 h 34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8" h="345777">
                  <a:moveTo>
                    <a:pt x="0" y="0"/>
                  </a:moveTo>
                  <a:lnTo>
                    <a:pt x="13117" y="10429"/>
                  </a:lnTo>
                  <a:lnTo>
                    <a:pt x="6530" y="29224"/>
                  </a:lnTo>
                  <a:lnTo>
                    <a:pt x="24039" y="45899"/>
                  </a:lnTo>
                  <a:lnTo>
                    <a:pt x="21843" y="3506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3" name="Voľný tvar 252">
              <a:extLst>
                <a:ext uri="{FF2B5EF4-FFF2-40B4-BE49-F238E27FC236}">
                  <a16:creationId xmlns:a16="http://schemas.microsoft.com/office/drawing/2014/main" id="{204F57AF-667E-4E4C-A188-F8B32617070C}"/>
                </a:ext>
              </a:extLst>
            </p:cNvPr>
            <p:cNvSpPr/>
            <p:nvPr/>
          </p:nvSpPr>
          <p:spPr>
            <a:xfrm>
              <a:off x="5102841" y="8641006"/>
              <a:ext cx="140743" cy="156158"/>
            </a:xfrm>
            <a:custGeom>
              <a:avLst/>
              <a:gdLst>
                <a:gd name="connsiteX0" fmla="*/ 78647 w 140743"/>
                <a:gd name="connsiteY0" fmla="*/ 0 h 156157"/>
                <a:gd name="connsiteX1" fmla="*/ 0 w 140743"/>
                <a:gd name="connsiteY1" fmla="*/ 110593 h 156157"/>
                <a:gd name="connsiteX2" fmla="*/ 74256 w 140743"/>
                <a:gd name="connsiteY2" fmla="*/ 108530 h 156157"/>
                <a:gd name="connsiteX3" fmla="*/ 144177 w 140743"/>
                <a:gd name="connsiteY3" fmla="*/ 16675 h 156157"/>
                <a:gd name="connsiteX4" fmla="*/ 76452 w 140743"/>
                <a:gd name="connsiteY4" fmla="*/ 158612 h 156157"/>
                <a:gd name="connsiteX5" fmla="*/ 74538 w 140743"/>
                <a:gd name="connsiteY5" fmla="*/ 113214 h 156157"/>
                <a:gd name="connsiteX6" fmla="*/ 6587 w 140743"/>
                <a:gd name="connsiteY6" fmla="*/ 112712 h 156157"/>
                <a:gd name="connsiteX7" fmla="*/ 7094 w 140743"/>
                <a:gd name="connsiteY7" fmla="*/ 157887 h 156157"/>
                <a:gd name="connsiteX8" fmla="*/ 76452 w 140743"/>
                <a:gd name="connsiteY8" fmla="*/ 158612 h 156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743" h="156157">
                  <a:moveTo>
                    <a:pt x="78647" y="0"/>
                  </a:moveTo>
                  <a:lnTo>
                    <a:pt x="0" y="110593"/>
                  </a:lnTo>
                  <a:lnTo>
                    <a:pt x="74256" y="108530"/>
                  </a:lnTo>
                  <a:lnTo>
                    <a:pt x="144177" y="16675"/>
                  </a:lnTo>
                  <a:lnTo>
                    <a:pt x="76452" y="158612"/>
                  </a:lnTo>
                  <a:lnTo>
                    <a:pt x="74538" y="113214"/>
                  </a:lnTo>
                  <a:lnTo>
                    <a:pt x="6587" y="112712"/>
                  </a:lnTo>
                  <a:lnTo>
                    <a:pt x="7094" y="157887"/>
                  </a:lnTo>
                  <a:lnTo>
                    <a:pt x="76452" y="15861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4" name="Voľný tvar 253">
              <a:extLst>
                <a:ext uri="{FF2B5EF4-FFF2-40B4-BE49-F238E27FC236}">
                  <a16:creationId xmlns:a16="http://schemas.microsoft.com/office/drawing/2014/main" id="{0BEB07A3-1A38-5446-8003-B89A3241875D}"/>
                </a:ext>
              </a:extLst>
            </p:cNvPr>
            <p:cNvSpPr/>
            <p:nvPr/>
          </p:nvSpPr>
          <p:spPr>
            <a:xfrm>
              <a:off x="5644590" y="8486577"/>
              <a:ext cx="67557" cy="72502"/>
            </a:xfrm>
            <a:custGeom>
              <a:avLst/>
              <a:gdLst>
                <a:gd name="connsiteX0" fmla="*/ 0 w 67556"/>
                <a:gd name="connsiteY0" fmla="*/ 0 h 72501"/>
                <a:gd name="connsiteX1" fmla="*/ 2196 w 67556"/>
                <a:gd name="connsiteY1" fmla="*/ 77186 h 72501"/>
                <a:gd name="connsiteX2" fmla="*/ 72061 w 67556"/>
                <a:gd name="connsiteY2" fmla="*/ 77186 h 72501"/>
                <a:gd name="connsiteX3" fmla="*/ 72061 w 67556"/>
                <a:gd name="connsiteY3" fmla="*/ 0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72501">
                  <a:moveTo>
                    <a:pt x="0" y="0"/>
                  </a:moveTo>
                  <a:lnTo>
                    <a:pt x="2196" y="77186"/>
                  </a:lnTo>
                  <a:lnTo>
                    <a:pt x="72061" y="77186"/>
                  </a:lnTo>
                  <a:lnTo>
                    <a:pt x="7206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5" name="Voľný tvar 254">
              <a:extLst>
                <a:ext uri="{FF2B5EF4-FFF2-40B4-BE49-F238E27FC236}">
                  <a16:creationId xmlns:a16="http://schemas.microsoft.com/office/drawing/2014/main" id="{8F11DD0B-6E25-0546-826C-92703DF3F0D2}"/>
                </a:ext>
              </a:extLst>
            </p:cNvPr>
            <p:cNvSpPr/>
            <p:nvPr/>
          </p:nvSpPr>
          <p:spPr>
            <a:xfrm>
              <a:off x="6127339" y="8490704"/>
              <a:ext cx="61927" cy="66925"/>
            </a:xfrm>
            <a:custGeom>
              <a:avLst/>
              <a:gdLst>
                <a:gd name="connsiteX0" fmla="*/ 2139 w 61927"/>
                <a:gd name="connsiteY0" fmla="*/ 6302 h 66924"/>
                <a:gd name="connsiteX1" fmla="*/ 0 w 61927"/>
                <a:gd name="connsiteY1" fmla="*/ 68877 h 66924"/>
                <a:gd name="connsiteX2" fmla="*/ 63334 w 61927"/>
                <a:gd name="connsiteY2" fmla="*/ 68877 h 66924"/>
                <a:gd name="connsiteX3" fmla="*/ 65530 w 61927"/>
                <a:gd name="connsiteY3" fmla="*/ 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66924">
                  <a:moveTo>
                    <a:pt x="2139" y="6302"/>
                  </a:moveTo>
                  <a:lnTo>
                    <a:pt x="0" y="68877"/>
                  </a:lnTo>
                  <a:lnTo>
                    <a:pt x="63334" y="68877"/>
                  </a:lnTo>
                  <a:lnTo>
                    <a:pt x="655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6" name="Voľný tvar 255">
              <a:extLst>
                <a:ext uri="{FF2B5EF4-FFF2-40B4-BE49-F238E27FC236}">
                  <a16:creationId xmlns:a16="http://schemas.microsoft.com/office/drawing/2014/main" id="{C25F24FE-6781-7E40-BA93-F858AC409B5E}"/>
                </a:ext>
              </a:extLst>
            </p:cNvPr>
            <p:cNvSpPr/>
            <p:nvPr/>
          </p:nvSpPr>
          <p:spPr>
            <a:xfrm>
              <a:off x="5760337" y="8659800"/>
              <a:ext cx="90076" cy="105964"/>
            </a:xfrm>
            <a:custGeom>
              <a:avLst/>
              <a:gdLst>
                <a:gd name="connsiteX0" fmla="*/ 4391 w 90075"/>
                <a:gd name="connsiteY0" fmla="*/ 0 h 105964"/>
                <a:gd name="connsiteX1" fmla="*/ 0 w 90075"/>
                <a:gd name="connsiteY1" fmla="*/ 108530 h 105964"/>
                <a:gd name="connsiteX2" fmla="*/ 91765 w 90075"/>
                <a:gd name="connsiteY2" fmla="*/ 104347 h 105964"/>
                <a:gd name="connsiteX3" fmla="*/ 87374 w 90075"/>
                <a:gd name="connsiteY3" fmla="*/ 6246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5" h="105964">
                  <a:moveTo>
                    <a:pt x="4391" y="0"/>
                  </a:moveTo>
                  <a:lnTo>
                    <a:pt x="0" y="108530"/>
                  </a:lnTo>
                  <a:lnTo>
                    <a:pt x="91765" y="104347"/>
                  </a:lnTo>
                  <a:lnTo>
                    <a:pt x="87374" y="624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7" name="Voľný tvar 256">
              <a:extLst>
                <a:ext uri="{FF2B5EF4-FFF2-40B4-BE49-F238E27FC236}">
                  <a16:creationId xmlns:a16="http://schemas.microsoft.com/office/drawing/2014/main" id="{9EDEB018-BC0B-E347-87C4-89E9AAE0E71F}"/>
                </a:ext>
              </a:extLst>
            </p:cNvPr>
            <p:cNvSpPr/>
            <p:nvPr/>
          </p:nvSpPr>
          <p:spPr>
            <a:xfrm>
              <a:off x="6181948" y="8663983"/>
              <a:ext cx="90076" cy="100387"/>
            </a:xfrm>
            <a:custGeom>
              <a:avLst/>
              <a:gdLst>
                <a:gd name="connsiteX0" fmla="*/ 0 w 90075"/>
                <a:gd name="connsiteY0" fmla="*/ 0 h 100387"/>
                <a:gd name="connsiteX1" fmla="*/ 4335 w 90075"/>
                <a:gd name="connsiteY1" fmla="*/ 104347 h 100387"/>
                <a:gd name="connsiteX2" fmla="*/ 93904 w 90075"/>
                <a:gd name="connsiteY2" fmla="*/ 100164 h 100387"/>
                <a:gd name="connsiteX3" fmla="*/ 89513 w 90075"/>
                <a:gd name="connsiteY3" fmla="*/ 4183 h 10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5" h="100387">
                  <a:moveTo>
                    <a:pt x="0" y="0"/>
                  </a:moveTo>
                  <a:cubicBezTo>
                    <a:pt x="2139" y="16676"/>
                    <a:pt x="4335" y="104347"/>
                    <a:pt x="4335" y="104347"/>
                  </a:cubicBezTo>
                  <a:lnTo>
                    <a:pt x="93904" y="100164"/>
                  </a:lnTo>
                  <a:lnTo>
                    <a:pt x="89513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8" name="Voľný tvar 257">
              <a:extLst>
                <a:ext uri="{FF2B5EF4-FFF2-40B4-BE49-F238E27FC236}">
                  <a16:creationId xmlns:a16="http://schemas.microsoft.com/office/drawing/2014/main" id="{3EC60716-B479-1F48-9AA0-EB9CDD5C9F49}"/>
                </a:ext>
              </a:extLst>
            </p:cNvPr>
            <p:cNvSpPr/>
            <p:nvPr/>
          </p:nvSpPr>
          <p:spPr>
            <a:xfrm>
              <a:off x="5120349" y="8764147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1307 h 27885"/>
                <a:gd name="connsiteX3" fmla="*/ 0 w 1125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1307"/>
                  </a:lnTo>
                  <a:lnTo>
                    <a:pt x="0" y="31307"/>
                  </a:lnTo>
                  <a:close/>
                </a:path>
              </a:pathLst>
            </a:custGeom>
            <a:solidFill>
              <a:srgbClr val="F9F9F9"/>
            </a:solidFill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59" name="Voľný tvar 258">
              <a:extLst>
                <a:ext uri="{FF2B5EF4-FFF2-40B4-BE49-F238E27FC236}">
                  <a16:creationId xmlns:a16="http://schemas.microsoft.com/office/drawing/2014/main" id="{903465E2-E1BC-4044-BDAD-3CA0AFEF2C82}"/>
                </a:ext>
              </a:extLst>
            </p:cNvPr>
            <p:cNvSpPr/>
            <p:nvPr/>
          </p:nvSpPr>
          <p:spPr>
            <a:xfrm>
              <a:off x="5153115" y="8764147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1307 h 27885"/>
                <a:gd name="connsiteX3" fmla="*/ 0 w 1125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1307"/>
                  </a:lnTo>
                  <a:lnTo>
                    <a:pt x="0" y="31307"/>
                  </a:lnTo>
                  <a:close/>
                </a:path>
              </a:pathLst>
            </a:custGeom>
            <a:solidFill>
              <a:srgbClr val="F9F9F9"/>
            </a:solidFill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0" name="Voľný tvar 259">
              <a:extLst>
                <a:ext uri="{FF2B5EF4-FFF2-40B4-BE49-F238E27FC236}">
                  <a16:creationId xmlns:a16="http://schemas.microsoft.com/office/drawing/2014/main" id="{D12BC492-2643-0444-916F-27D15E27C0F5}"/>
                </a:ext>
              </a:extLst>
            </p:cNvPr>
            <p:cNvSpPr/>
            <p:nvPr/>
          </p:nvSpPr>
          <p:spPr>
            <a:xfrm>
              <a:off x="5655512" y="8567946"/>
              <a:ext cx="11259" cy="22308"/>
            </a:xfrm>
            <a:custGeom>
              <a:avLst/>
              <a:gdLst>
                <a:gd name="connsiteX0" fmla="*/ 0 w 11259"/>
                <a:gd name="connsiteY0" fmla="*/ 0 h 22308"/>
                <a:gd name="connsiteX1" fmla="*/ 13106 w 11259"/>
                <a:gd name="connsiteY1" fmla="*/ 0 h 22308"/>
                <a:gd name="connsiteX2" fmla="*/ 13106 w 11259"/>
                <a:gd name="connsiteY2" fmla="*/ 27133 h 22308"/>
                <a:gd name="connsiteX3" fmla="*/ 0 w 11259"/>
                <a:gd name="connsiteY3" fmla="*/ 27133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2308">
                  <a:moveTo>
                    <a:pt x="0" y="0"/>
                  </a:moveTo>
                  <a:lnTo>
                    <a:pt x="13106" y="0"/>
                  </a:lnTo>
                  <a:lnTo>
                    <a:pt x="13106" y="27133"/>
                  </a:lnTo>
                  <a:lnTo>
                    <a:pt x="0" y="2713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1" name="Voľný tvar 260">
              <a:extLst>
                <a:ext uri="{FF2B5EF4-FFF2-40B4-BE49-F238E27FC236}">
                  <a16:creationId xmlns:a16="http://schemas.microsoft.com/office/drawing/2014/main" id="{3E4852CE-8466-7D4C-ACEF-6E882421EF17}"/>
                </a:ext>
              </a:extLst>
            </p:cNvPr>
            <p:cNvSpPr/>
            <p:nvPr/>
          </p:nvSpPr>
          <p:spPr>
            <a:xfrm>
              <a:off x="5683886" y="8572129"/>
              <a:ext cx="16889" cy="22308"/>
            </a:xfrm>
            <a:custGeom>
              <a:avLst/>
              <a:gdLst>
                <a:gd name="connsiteX0" fmla="*/ 0 w 16889"/>
                <a:gd name="connsiteY0" fmla="*/ 0 h 22308"/>
                <a:gd name="connsiteX1" fmla="*/ 17476 w 16889"/>
                <a:gd name="connsiteY1" fmla="*/ 0 h 22308"/>
                <a:gd name="connsiteX2" fmla="*/ 17476 w 16889"/>
                <a:gd name="connsiteY2" fmla="*/ 25046 h 22308"/>
                <a:gd name="connsiteX3" fmla="*/ 0 w 16889"/>
                <a:gd name="connsiteY3" fmla="*/ 25046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22308">
                  <a:moveTo>
                    <a:pt x="0" y="0"/>
                  </a:moveTo>
                  <a:lnTo>
                    <a:pt x="17476" y="0"/>
                  </a:lnTo>
                  <a:lnTo>
                    <a:pt x="17476" y="25046"/>
                  </a:lnTo>
                  <a:lnTo>
                    <a:pt x="0" y="2504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2" name="Voľný tvar 261">
              <a:extLst>
                <a:ext uri="{FF2B5EF4-FFF2-40B4-BE49-F238E27FC236}">
                  <a16:creationId xmlns:a16="http://schemas.microsoft.com/office/drawing/2014/main" id="{67B1D87E-B448-2140-8715-1C72AA97E5E7}"/>
                </a:ext>
              </a:extLst>
            </p:cNvPr>
            <p:cNvSpPr/>
            <p:nvPr/>
          </p:nvSpPr>
          <p:spPr>
            <a:xfrm>
              <a:off x="6136066" y="8565883"/>
              <a:ext cx="11259" cy="22308"/>
            </a:xfrm>
            <a:custGeom>
              <a:avLst/>
              <a:gdLst>
                <a:gd name="connsiteX0" fmla="*/ 0 w 11259"/>
                <a:gd name="connsiteY0" fmla="*/ 0 h 22308"/>
                <a:gd name="connsiteX1" fmla="*/ 15291 w 11259"/>
                <a:gd name="connsiteY1" fmla="*/ 0 h 22308"/>
                <a:gd name="connsiteX2" fmla="*/ 15291 w 11259"/>
                <a:gd name="connsiteY2" fmla="*/ 25046 h 22308"/>
                <a:gd name="connsiteX3" fmla="*/ 0 w 11259"/>
                <a:gd name="connsiteY3" fmla="*/ 25046 h 2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2308">
                  <a:moveTo>
                    <a:pt x="0" y="0"/>
                  </a:moveTo>
                  <a:lnTo>
                    <a:pt x="15291" y="0"/>
                  </a:lnTo>
                  <a:lnTo>
                    <a:pt x="15291" y="25046"/>
                  </a:lnTo>
                  <a:lnTo>
                    <a:pt x="0" y="2504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3" name="Voľný tvar 262">
              <a:extLst>
                <a:ext uri="{FF2B5EF4-FFF2-40B4-BE49-F238E27FC236}">
                  <a16:creationId xmlns:a16="http://schemas.microsoft.com/office/drawing/2014/main" id="{C939AC2E-662F-644C-B0FD-509BA7B2E5FE}"/>
                </a:ext>
              </a:extLst>
            </p:cNvPr>
            <p:cNvSpPr/>
            <p:nvPr/>
          </p:nvSpPr>
          <p:spPr>
            <a:xfrm>
              <a:off x="6168831" y="8565883"/>
              <a:ext cx="5630" cy="27885"/>
            </a:xfrm>
            <a:custGeom>
              <a:avLst/>
              <a:gdLst>
                <a:gd name="connsiteX0" fmla="*/ 0 w 5629"/>
                <a:gd name="connsiteY0" fmla="*/ 0 h 27885"/>
                <a:gd name="connsiteX1" fmla="*/ 10922 w 5629"/>
                <a:gd name="connsiteY1" fmla="*/ 0 h 27885"/>
                <a:gd name="connsiteX2" fmla="*/ 10922 w 5629"/>
                <a:gd name="connsiteY2" fmla="*/ 31307 h 27885"/>
                <a:gd name="connsiteX3" fmla="*/ 0 w 562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27885">
                  <a:moveTo>
                    <a:pt x="0" y="0"/>
                  </a:moveTo>
                  <a:lnTo>
                    <a:pt x="10922" y="0"/>
                  </a:lnTo>
                  <a:lnTo>
                    <a:pt x="10922" y="31307"/>
                  </a:lnTo>
                  <a:lnTo>
                    <a:pt x="0" y="3130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4" name="Voľný tvar 263">
              <a:extLst>
                <a:ext uri="{FF2B5EF4-FFF2-40B4-BE49-F238E27FC236}">
                  <a16:creationId xmlns:a16="http://schemas.microsoft.com/office/drawing/2014/main" id="{8E04F19B-998A-7C49-90D3-B382B6CDB451}"/>
                </a:ext>
              </a:extLst>
            </p:cNvPr>
            <p:cNvSpPr/>
            <p:nvPr/>
          </p:nvSpPr>
          <p:spPr>
            <a:xfrm>
              <a:off x="5782181" y="8774576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5" name="Voľný tvar 264">
              <a:extLst>
                <a:ext uri="{FF2B5EF4-FFF2-40B4-BE49-F238E27FC236}">
                  <a16:creationId xmlns:a16="http://schemas.microsoft.com/office/drawing/2014/main" id="{E1AD92C8-5120-0445-9D9E-1DAEE2E26255}"/>
                </a:ext>
              </a:extLst>
            </p:cNvPr>
            <p:cNvSpPr/>
            <p:nvPr/>
          </p:nvSpPr>
          <p:spPr>
            <a:xfrm>
              <a:off x="5817141" y="8776695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3106 w 11259"/>
                <a:gd name="connsiteY1" fmla="*/ 0 h 27885"/>
                <a:gd name="connsiteX2" fmla="*/ 13106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3106" y="0"/>
                  </a:lnTo>
                  <a:lnTo>
                    <a:pt x="13106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6" name="Voľný tvar 265">
              <a:extLst>
                <a:ext uri="{FF2B5EF4-FFF2-40B4-BE49-F238E27FC236}">
                  <a16:creationId xmlns:a16="http://schemas.microsoft.com/office/drawing/2014/main" id="{947F493F-E264-1140-9C30-442F3B6F05D6}"/>
                </a:ext>
              </a:extLst>
            </p:cNvPr>
            <p:cNvSpPr/>
            <p:nvPr/>
          </p:nvSpPr>
          <p:spPr>
            <a:xfrm>
              <a:off x="6199400" y="8778759"/>
              <a:ext cx="16889" cy="27885"/>
            </a:xfrm>
            <a:custGeom>
              <a:avLst/>
              <a:gdLst>
                <a:gd name="connsiteX0" fmla="*/ 0 w 16889"/>
                <a:gd name="connsiteY0" fmla="*/ 0 h 27885"/>
                <a:gd name="connsiteX1" fmla="*/ 17476 w 16889"/>
                <a:gd name="connsiteY1" fmla="*/ 0 h 27885"/>
                <a:gd name="connsiteX2" fmla="*/ 17476 w 16889"/>
                <a:gd name="connsiteY2" fmla="*/ 31307 h 27885"/>
                <a:gd name="connsiteX3" fmla="*/ 0 w 16889"/>
                <a:gd name="connsiteY3" fmla="*/ 313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27885">
                  <a:moveTo>
                    <a:pt x="0" y="0"/>
                  </a:moveTo>
                  <a:lnTo>
                    <a:pt x="17476" y="0"/>
                  </a:lnTo>
                  <a:lnTo>
                    <a:pt x="17476" y="31307"/>
                  </a:lnTo>
                  <a:lnTo>
                    <a:pt x="0" y="3130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7" name="Voľný tvar 266">
              <a:extLst>
                <a:ext uri="{FF2B5EF4-FFF2-40B4-BE49-F238E27FC236}">
                  <a16:creationId xmlns:a16="http://schemas.microsoft.com/office/drawing/2014/main" id="{0F21291B-ABDA-9647-A913-4CF5B53C1652}"/>
                </a:ext>
              </a:extLst>
            </p:cNvPr>
            <p:cNvSpPr/>
            <p:nvPr/>
          </p:nvSpPr>
          <p:spPr>
            <a:xfrm>
              <a:off x="6234361" y="8776695"/>
              <a:ext cx="11259" cy="27885"/>
            </a:xfrm>
            <a:custGeom>
              <a:avLst/>
              <a:gdLst>
                <a:gd name="connsiteX0" fmla="*/ 0 w 11259"/>
                <a:gd name="connsiteY0" fmla="*/ 0 h 27885"/>
                <a:gd name="connsiteX1" fmla="*/ 15290 w 11259"/>
                <a:gd name="connsiteY1" fmla="*/ 0 h 27885"/>
                <a:gd name="connsiteX2" fmla="*/ 15290 w 11259"/>
                <a:gd name="connsiteY2" fmla="*/ 33394 h 27885"/>
                <a:gd name="connsiteX3" fmla="*/ 0 w 11259"/>
                <a:gd name="connsiteY3" fmla="*/ 33394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27885">
                  <a:moveTo>
                    <a:pt x="0" y="0"/>
                  </a:moveTo>
                  <a:lnTo>
                    <a:pt x="15290" y="0"/>
                  </a:lnTo>
                  <a:lnTo>
                    <a:pt x="15290" y="33394"/>
                  </a:lnTo>
                  <a:lnTo>
                    <a:pt x="0" y="3339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8" name="Voľný tvar 267">
              <a:extLst>
                <a:ext uri="{FF2B5EF4-FFF2-40B4-BE49-F238E27FC236}">
                  <a16:creationId xmlns:a16="http://schemas.microsoft.com/office/drawing/2014/main" id="{DF444C60-E56B-B740-A8C6-6AA546682BEE}"/>
                </a:ext>
              </a:extLst>
            </p:cNvPr>
            <p:cNvSpPr/>
            <p:nvPr/>
          </p:nvSpPr>
          <p:spPr>
            <a:xfrm>
              <a:off x="5648561" y="8567835"/>
              <a:ext cx="61927" cy="33462"/>
            </a:xfrm>
            <a:custGeom>
              <a:avLst/>
              <a:gdLst>
                <a:gd name="connsiteX0" fmla="*/ 646 w 61927"/>
                <a:gd name="connsiteY0" fmla="*/ 0 h 33462"/>
                <a:gd name="connsiteX1" fmla="*/ 2560 w 61927"/>
                <a:gd name="connsiteY1" fmla="*/ 37701 h 33462"/>
                <a:gd name="connsiteX2" fmla="*/ 63755 w 61927"/>
                <a:gd name="connsiteY2" fmla="*/ 37701 h 33462"/>
                <a:gd name="connsiteX3" fmla="*/ 62798 w 61927"/>
                <a:gd name="connsiteY3" fmla="*/ 725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33462">
                  <a:moveTo>
                    <a:pt x="646" y="0"/>
                  </a:moveTo>
                  <a:cubicBezTo>
                    <a:pt x="-1550" y="20858"/>
                    <a:pt x="2560" y="37701"/>
                    <a:pt x="2560" y="37701"/>
                  </a:cubicBezTo>
                  <a:lnTo>
                    <a:pt x="63755" y="37701"/>
                  </a:lnTo>
                  <a:lnTo>
                    <a:pt x="62798" y="72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69" name="Voľný tvar 268">
              <a:extLst>
                <a:ext uri="{FF2B5EF4-FFF2-40B4-BE49-F238E27FC236}">
                  <a16:creationId xmlns:a16="http://schemas.microsoft.com/office/drawing/2014/main" id="{150EEDA9-7352-F240-BBDC-FD84813DE521}"/>
                </a:ext>
              </a:extLst>
            </p:cNvPr>
            <p:cNvSpPr/>
            <p:nvPr/>
          </p:nvSpPr>
          <p:spPr>
            <a:xfrm>
              <a:off x="6125144" y="8557517"/>
              <a:ext cx="61927" cy="44616"/>
            </a:xfrm>
            <a:custGeom>
              <a:avLst/>
              <a:gdLst>
                <a:gd name="connsiteX0" fmla="*/ 0 w 61927"/>
                <a:gd name="connsiteY0" fmla="*/ 0 h 44616"/>
                <a:gd name="connsiteX1" fmla="*/ 4335 w 61927"/>
                <a:gd name="connsiteY1" fmla="*/ 45899 h 44616"/>
                <a:gd name="connsiteX2" fmla="*/ 65530 w 61927"/>
                <a:gd name="connsiteY2" fmla="*/ 48019 h 44616"/>
                <a:gd name="connsiteX3" fmla="*/ 63334 w 61927"/>
                <a:gd name="connsiteY3" fmla="*/ 4183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44616">
                  <a:moveTo>
                    <a:pt x="0" y="0"/>
                  </a:moveTo>
                  <a:lnTo>
                    <a:pt x="4335" y="45899"/>
                  </a:lnTo>
                  <a:lnTo>
                    <a:pt x="65530" y="48019"/>
                  </a:lnTo>
                  <a:lnTo>
                    <a:pt x="63334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0" name="Voľný tvar 269">
              <a:extLst>
                <a:ext uri="{FF2B5EF4-FFF2-40B4-BE49-F238E27FC236}">
                  <a16:creationId xmlns:a16="http://schemas.microsoft.com/office/drawing/2014/main" id="{1843668F-46E7-5A49-9C33-85C9647DA0F4}"/>
                </a:ext>
              </a:extLst>
            </p:cNvPr>
            <p:cNvSpPr/>
            <p:nvPr/>
          </p:nvSpPr>
          <p:spPr>
            <a:xfrm>
              <a:off x="5773455" y="8770393"/>
              <a:ext cx="67557" cy="44616"/>
            </a:xfrm>
            <a:custGeom>
              <a:avLst/>
              <a:gdLst>
                <a:gd name="connsiteX0" fmla="*/ 0 w 67556"/>
                <a:gd name="connsiteY0" fmla="*/ 2119 h 44616"/>
                <a:gd name="connsiteX1" fmla="*/ 2196 w 67556"/>
                <a:gd name="connsiteY1" fmla="*/ 45955 h 44616"/>
                <a:gd name="connsiteX2" fmla="*/ 67726 w 67556"/>
                <a:gd name="connsiteY2" fmla="*/ 43836 h 44616"/>
                <a:gd name="connsiteX3" fmla="*/ 65530 w 67556"/>
                <a:gd name="connsiteY3" fmla="*/ 0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44616">
                  <a:moveTo>
                    <a:pt x="0" y="2119"/>
                  </a:moveTo>
                  <a:lnTo>
                    <a:pt x="2196" y="45955"/>
                  </a:lnTo>
                  <a:lnTo>
                    <a:pt x="67726" y="43836"/>
                  </a:lnTo>
                  <a:lnTo>
                    <a:pt x="6553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1" name="Voľný tvar 270">
              <a:extLst>
                <a:ext uri="{FF2B5EF4-FFF2-40B4-BE49-F238E27FC236}">
                  <a16:creationId xmlns:a16="http://schemas.microsoft.com/office/drawing/2014/main" id="{C8F2430F-3CE3-5745-999F-478DEC3889E9}"/>
                </a:ext>
              </a:extLst>
            </p:cNvPr>
            <p:cNvSpPr/>
            <p:nvPr/>
          </p:nvSpPr>
          <p:spPr>
            <a:xfrm>
              <a:off x="6190674" y="8768330"/>
              <a:ext cx="73187" cy="50194"/>
            </a:xfrm>
            <a:custGeom>
              <a:avLst/>
              <a:gdLst>
                <a:gd name="connsiteX0" fmla="*/ 0 w 73186"/>
                <a:gd name="connsiteY0" fmla="*/ 2063 h 50193"/>
                <a:gd name="connsiteX1" fmla="*/ 4335 w 73186"/>
                <a:gd name="connsiteY1" fmla="*/ 52145 h 50193"/>
                <a:gd name="connsiteX2" fmla="*/ 76452 w 73186"/>
                <a:gd name="connsiteY2" fmla="*/ 50082 h 50193"/>
                <a:gd name="connsiteX3" fmla="*/ 72061 w 73186"/>
                <a:gd name="connsiteY3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86" h="50193">
                  <a:moveTo>
                    <a:pt x="0" y="2063"/>
                  </a:moveTo>
                  <a:lnTo>
                    <a:pt x="4335" y="52145"/>
                  </a:lnTo>
                  <a:lnTo>
                    <a:pt x="76452" y="50082"/>
                  </a:lnTo>
                  <a:lnTo>
                    <a:pt x="72061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2" name="Voľný tvar 271">
              <a:extLst>
                <a:ext uri="{FF2B5EF4-FFF2-40B4-BE49-F238E27FC236}">
                  <a16:creationId xmlns:a16="http://schemas.microsoft.com/office/drawing/2014/main" id="{C44B0128-6D1E-3D45-9D45-0F4FE290BDFB}"/>
                </a:ext>
              </a:extLst>
            </p:cNvPr>
            <p:cNvSpPr/>
            <p:nvPr/>
          </p:nvSpPr>
          <p:spPr>
            <a:xfrm>
              <a:off x="4827603" y="8653554"/>
              <a:ext cx="28149" cy="72502"/>
            </a:xfrm>
            <a:custGeom>
              <a:avLst/>
              <a:gdLst>
                <a:gd name="connsiteX0" fmla="*/ 2196 w 28148"/>
                <a:gd name="connsiteY0" fmla="*/ 73004 h 72501"/>
                <a:gd name="connsiteX1" fmla="*/ 28430 w 28148"/>
                <a:gd name="connsiteY1" fmla="*/ 73004 h 72501"/>
                <a:gd name="connsiteX2" fmla="*/ 28430 w 28148"/>
                <a:gd name="connsiteY2" fmla="*/ 16675 h 72501"/>
                <a:gd name="connsiteX3" fmla="*/ 13117 w 28148"/>
                <a:gd name="connsiteY3" fmla="*/ 0 h 72501"/>
                <a:gd name="connsiteX4" fmla="*/ 0 w 28148"/>
                <a:gd name="connsiteY4" fmla="*/ 20858 h 72501"/>
                <a:gd name="connsiteX5" fmla="*/ 2196 w 28148"/>
                <a:gd name="connsiteY5" fmla="*/ 73004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04"/>
                  </a:moveTo>
                  <a:lnTo>
                    <a:pt x="28430" y="73004"/>
                  </a:lnTo>
                  <a:lnTo>
                    <a:pt x="28430" y="16675"/>
                  </a:lnTo>
                  <a:cubicBezTo>
                    <a:pt x="24658" y="9816"/>
                    <a:pt x="18860" y="4908"/>
                    <a:pt x="13117" y="0"/>
                  </a:cubicBezTo>
                  <a:cubicBezTo>
                    <a:pt x="2533" y="3346"/>
                    <a:pt x="450" y="11600"/>
                    <a:pt x="0" y="20858"/>
                  </a:cubicBezTo>
                  <a:lnTo>
                    <a:pt x="2196" y="73004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3" name="Voľný tvar 272">
              <a:extLst>
                <a:ext uri="{FF2B5EF4-FFF2-40B4-BE49-F238E27FC236}">
                  <a16:creationId xmlns:a16="http://schemas.microsoft.com/office/drawing/2014/main" id="{59441C28-53FB-614F-BDA4-92DDC0EB30C8}"/>
                </a:ext>
              </a:extLst>
            </p:cNvPr>
            <p:cNvSpPr/>
            <p:nvPr/>
          </p:nvSpPr>
          <p:spPr>
            <a:xfrm>
              <a:off x="4806942" y="8384572"/>
              <a:ext cx="28149" cy="72502"/>
            </a:xfrm>
            <a:custGeom>
              <a:avLst/>
              <a:gdLst>
                <a:gd name="connsiteX0" fmla="*/ 2196 w 28148"/>
                <a:gd name="connsiteY0" fmla="*/ 73059 h 72501"/>
                <a:gd name="connsiteX1" fmla="*/ 28430 w 28148"/>
                <a:gd name="connsiteY1" fmla="*/ 73059 h 72501"/>
                <a:gd name="connsiteX2" fmla="*/ 28430 w 28148"/>
                <a:gd name="connsiteY2" fmla="*/ 16731 h 72501"/>
                <a:gd name="connsiteX3" fmla="*/ 13117 w 28148"/>
                <a:gd name="connsiteY3" fmla="*/ 0 h 72501"/>
                <a:gd name="connsiteX4" fmla="*/ 0 w 28148"/>
                <a:gd name="connsiteY4" fmla="*/ 20914 h 72501"/>
                <a:gd name="connsiteX5" fmla="*/ 2196 w 28148"/>
                <a:gd name="connsiteY5" fmla="*/ 73059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59"/>
                  </a:moveTo>
                  <a:lnTo>
                    <a:pt x="28430" y="73059"/>
                  </a:lnTo>
                  <a:lnTo>
                    <a:pt x="28430" y="16731"/>
                  </a:lnTo>
                  <a:cubicBezTo>
                    <a:pt x="24658" y="9872"/>
                    <a:pt x="18859" y="4964"/>
                    <a:pt x="13117" y="0"/>
                  </a:cubicBezTo>
                  <a:cubicBezTo>
                    <a:pt x="2533" y="3402"/>
                    <a:pt x="450" y="11656"/>
                    <a:pt x="0" y="20914"/>
                  </a:cubicBezTo>
                  <a:lnTo>
                    <a:pt x="2196" y="7305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4" name="Voľný tvar 273">
              <a:extLst>
                <a:ext uri="{FF2B5EF4-FFF2-40B4-BE49-F238E27FC236}">
                  <a16:creationId xmlns:a16="http://schemas.microsoft.com/office/drawing/2014/main" id="{4F971C67-3D1F-7844-9AE6-15B05F5FFA40}"/>
                </a:ext>
              </a:extLst>
            </p:cNvPr>
            <p:cNvSpPr/>
            <p:nvPr/>
          </p:nvSpPr>
          <p:spPr>
            <a:xfrm>
              <a:off x="4902704" y="8383847"/>
              <a:ext cx="28149" cy="72502"/>
            </a:xfrm>
            <a:custGeom>
              <a:avLst/>
              <a:gdLst>
                <a:gd name="connsiteX0" fmla="*/ 2196 w 28148"/>
                <a:gd name="connsiteY0" fmla="*/ 73059 h 72501"/>
                <a:gd name="connsiteX1" fmla="*/ 28430 w 28148"/>
                <a:gd name="connsiteY1" fmla="*/ 73059 h 72501"/>
                <a:gd name="connsiteX2" fmla="*/ 28430 w 28148"/>
                <a:gd name="connsiteY2" fmla="*/ 16675 h 72501"/>
                <a:gd name="connsiteX3" fmla="*/ 13117 w 28148"/>
                <a:gd name="connsiteY3" fmla="*/ 0 h 72501"/>
                <a:gd name="connsiteX4" fmla="*/ 0 w 28148"/>
                <a:gd name="connsiteY4" fmla="*/ 20858 h 72501"/>
                <a:gd name="connsiteX5" fmla="*/ 2196 w 28148"/>
                <a:gd name="connsiteY5" fmla="*/ 73059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48" h="72501">
                  <a:moveTo>
                    <a:pt x="2196" y="73059"/>
                  </a:moveTo>
                  <a:lnTo>
                    <a:pt x="28430" y="73059"/>
                  </a:lnTo>
                  <a:lnTo>
                    <a:pt x="28430" y="16675"/>
                  </a:lnTo>
                  <a:cubicBezTo>
                    <a:pt x="24658" y="9816"/>
                    <a:pt x="18859" y="4963"/>
                    <a:pt x="13117" y="0"/>
                  </a:cubicBezTo>
                  <a:cubicBezTo>
                    <a:pt x="2533" y="3402"/>
                    <a:pt x="450" y="11656"/>
                    <a:pt x="0" y="20858"/>
                  </a:cubicBezTo>
                  <a:lnTo>
                    <a:pt x="2196" y="73059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5" name="Voľný tvar 274">
              <a:extLst>
                <a:ext uri="{FF2B5EF4-FFF2-40B4-BE49-F238E27FC236}">
                  <a16:creationId xmlns:a16="http://schemas.microsoft.com/office/drawing/2014/main" id="{94638B97-DAED-E143-9C2F-E41D88ECED18}"/>
                </a:ext>
              </a:extLst>
            </p:cNvPr>
            <p:cNvSpPr/>
            <p:nvPr/>
          </p:nvSpPr>
          <p:spPr>
            <a:xfrm>
              <a:off x="4872585" y="8087929"/>
              <a:ext cx="16889" cy="55771"/>
            </a:xfrm>
            <a:custGeom>
              <a:avLst/>
              <a:gdLst>
                <a:gd name="connsiteX0" fmla="*/ 1633 w 16889"/>
                <a:gd name="connsiteY0" fmla="*/ 57555 h 55770"/>
                <a:gd name="connsiteX1" fmla="*/ 20718 w 16889"/>
                <a:gd name="connsiteY1" fmla="*/ 57555 h 55770"/>
                <a:gd name="connsiteX2" fmla="*/ 20718 w 16889"/>
                <a:gd name="connsiteY2" fmla="*/ 13162 h 55770"/>
                <a:gd name="connsiteX3" fmla="*/ 9571 w 16889"/>
                <a:gd name="connsiteY3" fmla="*/ 0 h 55770"/>
                <a:gd name="connsiteX4" fmla="*/ 0 w 16889"/>
                <a:gd name="connsiteY4" fmla="*/ 16452 h 55770"/>
                <a:gd name="connsiteX5" fmla="*/ 1633 w 16889"/>
                <a:gd name="connsiteY5" fmla="*/ 57555 h 5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89" h="55770">
                  <a:moveTo>
                    <a:pt x="1633" y="57555"/>
                  </a:moveTo>
                  <a:lnTo>
                    <a:pt x="20718" y="57555"/>
                  </a:lnTo>
                  <a:lnTo>
                    <a:pt x="20718" y="13162"/>
                  </a:lnTo>
                  <a:cubicBezTo>
                    <a:pt x="17959" y="7752"/>
                    <a:pt x="13737" y="3904"/>
                    <a:pt x="9571" y="0"/>
                  </a:cubicBezTo>
                  <a:cubicBezTo>
                    <a:pt x="1858" y="2677"/>
                    <a:pt x="338" y="9202"/>
                    <a:pt x="0" y="16452"/>
                  </a:cubicBezTo>
                  <a:lnTo>
                    <a:pt x="1633" y="5755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6" name="Voľný tvar 275">
              <a:extLst>
                <a:ext uri="{FF2B5EF4-FFF2-40B4-BE49-F238E27FC236}">
                  <a16:creationId xmlns:a16="http://schemas.microsoft.com/office/drawing/2014/main" id="{534DA6F2-FC8B-694A-A376-DDA055D8FE8D}"/>
                </a:ext>
              </a:extLst>
            </p:cNvPr>
            <p:cNvSpPr/>
            <p:nvPr/>
          </p:nvSpPr>
          <p:spPr>
            <a:xfrm>
              <a:off x="4789490" y="8200474"/>
              <a:ext cx="11259" cy="39039"/>
            </a:xfrm>
            <a:custGeom>
              <a:avLst/>
              <a:gdLst>
                <a:gd name="connsiteX0" fmla="*/ 0 w 11259"/>
                <a:gd name="connsiteY0" fmla="*/ 0 h 39039"/>
                <a:gd name="connsiteX1" fmla="*/ 12357 w 11259"/>
                <a:gd name="connsiteY1" fmla="*/ 0 h 39039"/>
                <a:gd name="connsiteX2" fmla="*/ 12357 w 11259"/>
                <a:gd name="connsiteY2" fmla="*/ 43537 h 39039"/>
                <a:gd name="connsiteX3" fmla="*/ 0 w 11259"/>
                <a:gd name="connsiteY3" fmla="*/ 43537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39039">
                  <a:moveTo>
                    <a:pt x="0" y="0"/>
                  </a:moveTo>
                  <a:lnTo>
                    <a:pt x="12357" y="0"/>
                  </a:lnTo>
                  <a:lnTo>
                    <a:pt x="12357" y="43537"/>
                  </a:lnTo>
                  <a:lnTo>
                    <a:pt x="0" y="4353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7" name="Voľný tvar 276">
              <a:extLst>
                <a:ext uri="{FF2B5EF4-FFF2-40B4-BE49-F238E27FC236}">
                  <a16:creationId xmlns:a16="http://schemas.microsoft.com/office/drawing/2014/main" id="{635E75C2-B700-5E43-A7A5-3B13128C39A5}"/>
                </a:ext>
              </a:extLst>
            </p:cNvPr>
            <p:cNvSpPr/>
            <p:nvPr/>
          </p:nvSpPr>
          <p:spPr>
            <a:xfrm>
              <a:off x="5076775" y="8195287"/>
              <a:ext cx="11259" cy="50194"/>
            </a:xfrm>
            <a:custGeom>
              <a:avLst/>
              <a:gdLst>
                <a:gd name="connsiteX0" fmla="*/ 0 w 11259"/>
                <a:gd name="connsiteY0" fmla="*/ 0 h 50193"/>
                <a:gd name="connsiteX1" fmla="*/ 12357 w 11259"/>
                <a:gd name="connsiteY1" fmla="*/ 0 h 50193"/>
                <a:gd name="connsiteX2" fmla="*/ 12357 w 11259"/>
                <a:gd name="connsiteY2" fmla="*/ 50916 h 50193"/>
                <a:gd name="connsiteX3" fmla="*/ 0 w 11259"/>
                <a:gd name="connsiteY3" fmla="*/ 50916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50193">
                  <a:moveTo>
                    <a:pt x="0" y="0"/>
                  </a:moveTo>
                  <a:lnTo>
                    <a:pt x="12357" y="0"/>
                  </a:lnTo>
                  <a:lnTo>
                    <a:pt x="12357" y="50916"/>
                  </a:lnTo>
                  <a:lnTo>
                    <a:pt x="0" y="50916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8" name="Voľný tvar 277">
              <a:extLst>
                <a:ext uri="{FF2B5EF4-FFF2-40B4-BE49-F238E27FC236}">
                  <a16:creationId xmlns:a16="http://schemas.microsoft.com/office/drawing/2014/main" id="{C6BD55D1-5134-284E-9D7B-3B0A365DF1F4}"/>
                </a:ext>
              </a:extLst>
            </p:cNvPr>
            <p:cNvSpPr/>
            <p:nvPr/>
          </p:nvSpPr>
          <p:spPr>
            <a:xfrm>
              <a:off x="4657417" y="8170246"/>
              <a:ext cx="5630" cy="50194"/>
            </a:xfrm>
            <a:custGeom>
              <a:avLst/>
              <a:gdLst>
                <a:gd name="connsiteX0" fmla="*/ 0 w 0"/>
                <a:gd name="connsiteY0" fmla="*/ 0 h 50193"/>
                <a:gd name="connsiteX1" fmla="*/ 3089 w 0"/>
                <a:gd name="connsiteY1" fmla="*/ 0 h 50193"/>
                <a:gd name="connsiteX2" fmla="*/ 3089 w 0"/>
                <a:gd name="connsiteY2" fmla="*/ 53130 h 50193"/>
                <a:gd name="connsiteX3" fmla="*/ 0 w 0"/>
                <a:gd name="connsiteY3" fmla="*/ 5313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50193">
                  <a:moveTo>
                    <a:pt x="0" y="0"/>
                  </a:moveTo>
                  <a:lnTo>
                    <a:pt x="3089" y="0"/>
                  </a:lnTo>
                  <a:lnTo>
                    <a:pt x="3089" y="53130"/>
                  </a:lnTo>
                  <a:lnTo>
                    <a:pt x="0" y="5313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79" name="Voľný tvar 278">
              <a:extLst>
                <a:ext uri="{FF2B5EF4-FFF2-40B4-BE49-F238E27FC236}">
                  <a16:creationId xmlns:a16="http://schemas.microsoft.com/office/drawing/2014/main" id="{87AE07FB-4C24-A440-B38B-D336BBA9FD55}"/>
                </a:ext>
              </a:extLst>
            </p:cNvPr>
            <p:cNvSpPr/>
            <p:nvPr/>
          </p:nvSpPr>
          <p:spPr>
            <a:xfrm>
              <a:off x="5299994" y="7617504"/>
              <a:ext cx="5630" cy="89233"/>
            </a:xfrm>
            <a:custGeom>
              <a:avLst/>
              <a:gdLst>
                <a:gd name="connsiteX0" fmla="*/ 788 w 0"/>
                <a:gd name="connsiteY0" fmla="*/ 0 h 89232"/>
                <a:gd name="connsiteX1" fmla="*/ 0 w 0"/>
                <a:gd name="connsiteY1" fmla="*/ 90069 h 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9232">
                  <a:moveTo>
                    <a:pt x="788" y="0"/>
                  </a:moveTo>
                  <a:lnTo>
                    <a:pt x="0" y="9006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0" name="Voľný tvar 279">
              <a:extLst>
                <a:ext uri="{FF2B5EF4-FFF2-40B4-BE49-F238E27FC236}">
                  <a16:creationId xmlns:a16="http://schemas.microsoft.com/office/drawing/2014/main" id="{932BD7CB-AB25-C649-9E33-75E85A08FC49}"/>
                </a:ext>
              </a:extLst>
            </p:cNvPr>
            <p:cNvSpPr/>
            <p:nvPr/>
          </p:nvSpPr>
          <p:spPr>
            <a:xfrm>
              <a:off x="5254450" y="7621966"/>
              <a:ext cx="5630" cy="94810"/>
            </a:xfrm>
            <a:custGeom>
              <a:avLst/>
              <a:gdLst>
                <a:gd name="connsiteX0" fmla="*/ 0 w 0"/>
                <a:gd name="connsiteY0" fmla="*/ 98100 h 94809"/>
                <a:gd name="connsiteX1" fmla="*/ 0 w 0"/>
                <a:gd name="connsiteY1" fmla="*/ 0 h 9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4809">
                  <a:moveTo>
                    <a:pt x="0" y="98100"/>
                  </a:moveTo>
                  <a:lnTo>
                    <a:pt x="0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1" name="Voľný tvar 280">
              <a:extLst>
                <a:ext uri="{FF2B5EF4-FFF2-40B4-BE49-F238E27FC236}">
                  <a16:creationId xmlns:a16="http://schemas.microsoft.com/office/drawing/2014/main" id="{2BF7A212-FF74-9744-B442-B2661A5F73E2}"/>
                </a:ext>
              </a:extLst>
            </p:cNvPr>
            <p:cNvSpPr/>
            <p:nvPr/>
          </p:nvSpPr>
          <p:spPr>
            <a:xfrm>
              <a:off x="3291982" y="7969974"/>
              <a:ext cx="1109057" cy="11154"/>
            </a:xfrm>
            <a:custGeom>
              <a:avLst/>
              <a:gdLst>
                <a:gd name="connsiteX0" fmla="*/ 0 w 1109057"/>
                <a:gd name="connsiteY0" fmla="*/ 12548 h 11154"/>
                <a:gd name="connsiteX1" fmla="*/ 939321 w 1109057"/>
                <a:gd name="connsiteY1" fmla="*/ 0 h 11154"/>
                <a:gd name="connsiteX2" fmla="*/ 1110802 w 1109057"/>
                <a:gd name="connsiteY2" fmla="*/ 12548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9057" h="11154">
                  <a:moveTo>
                    <a:pt x="0" y="12548"/>
                  </a:moveTo>
                  <a:lnTo>
                    <a:pt x="939321" y="0"/>
                  </a:lnTo>
                  <a:lnTo>
                    <a:pt x="1110802" y="12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2" name="Voľný tvar 281">
              <a:extLst>
                <a:ext uri="{FF2B5EF4-FFF2-40B4-BE49-F238E27FC236}">
                  <a16:creationId xmlns:a16="http://schemas.microsoft.com/office/drawing/2014/main" id="{660DD8FD-8686-E14D-91E3-B4A5BD118923}"/>
                </a:ext>
              </a:extLst>
            </p:cNvPr>
            <p:cNvSpPr/>
            <p:nvPr/>
          </p:nvSpPr>
          <p:spPr>
            <a:xfrm>
              <a:off x="4307754" y="7999198"/>
              <a:ext cx="304005" cy="546552"/>
            </a:xfrm>
            <a:custGeom>
              <a:avLst/>
              <a:gdLst>
                <a:gd name="connsiteX0" fmla="*/ 191129 w 304005"/>
                <a:gd name="connsiteY0" fmla="*/ 0 h 546551"/>
                <a:gd name="connsiteX1" fmla="*/ 306877 w 304005"/>
                <a:gd name="connsiteY1" fmla="*/ 6246 h 546551"/>
                <a:gd name="connsiteX2" fmla="*/ 264316 w 304005"/>
                <a:gd name="connsiteY2" fmla="*/ 194137 h 546551"/>
                <a:gd name="connsiteX3" fmla="*/ 90639 w 304005"/>
                <a:gd name="connsiteY3" fmla="*/ 196201 h 546551"/>
                <a:gd name="connsiteX4" fmla="*/ 0 w 304005"/>
                <a:gd name="connsiteY4" fmla="*/ 548950 h 54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005" h="546551">
                  <a:moveTo>
                    <a:pt x="191129" y="0"/>
                  </a:moveTo>
                  <a:lnTo>
                    <a:pt x="306877" y="6246"/>
                  </a:lnTo>
                  <a:lnTo>
                    <a:pt x="264316" y="194137"/>
                  </a:lnTo>
                  <a:lnTo>
                    <a:pt x="90639" y="196201"/>
                  </a:lnTo>
                  <a:cubicBezTo>
                    <a:pt x="101955" y="206797"/>
                    <a:pt x="11991" y="554638"/>
                    <a:pt x="0" y="54895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3" name="Voľný tvar 282">
              <a:extLst>
                <a:ext uri="{FF2B5EF4-FFF2-40B4-BE49-F238E27FC236}">
                  <a16:creationId xmlns:a16="http://schemas.microsoft.com/office/drawing/2014/main" id="{0DB4D9CF-5631-B741-8976-D4E4DE77D324}"/>
                </a:ext>
              </a:extLst>
            </p:cNvPr>
            <p:cNvSpPr/>
            <p:nvPr/>
          </p:nvSpPr>
          <p:spPr>
            <a:xfrm>
              <a:off x="4166842" y="8194339"/>
              <a:ext cx="230819" cy="329046"/>
            </a:xfrm>
            <a:custGeom>
              <a:avLst/>
              <a:gdLst>
                <a:gd name="connsiteX0" fmla="*/ 231551 w 230818"/>
                <a:gd name="connsiteY0" fmla="*/ 0 h 329046"/>
                <a:gd name="connsiteX1" fmla="*/ 0 w 230818"/>
                <a:gd name="connsiteY1" fmla="*/ 330831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0818" h="329046">
                  <a:moveTo>
                    <a:pt x="231551" y="0"/>
                  </a:moveTo>
                  <a:lnTo>
                    <a:pt x="0" y="33083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4" name="Voľný tvar 283">
              <a:extLst>
                <a:ext uri="{FF2B5EF4-FFF2-40B4-BE49-F238E27FC236}">
                  <a16:creationId xmlns:a16="http://schemas.microsoft.com/office/drawing/2014/main" id="{A976DD01-D120-D64B-8BED-D59517F5653F}"/>
                </a:ext>
              </a:extLst>
            </p:cNvPr>
            <p:cNvSpPr/>
            <p:nvPr/>
          </p:nvSpPr>
          <p:spPr>
            <a:xfrm>
              <a:off x="4158116" y="8523107"/>
              <a:ext cx="467268" cy="50194"/>
            </a:xfrm>
            <a:custGeom>
              <a:avLst/>
              <a:gdLst>
                <a:gd name="connsiteX0" fmla="*/ 468563 w 467267"/>
                <a:gd name="connsiteY0" fmla="*/ 27104 h 50193"/>
                <a:gd name="connsiteX1" fmla="*/ 144177 w 467267"/>
                <a:gd name="connsiteY1" fmla="*/ 30228 h 50193"/>
                <a:gd name="connsiteX2" fmla="*/ 0 w 467267"/>
                <a:gd name="connsiteY2" fmla="*/ 0 h 50193"/>
                <a:gd name="connsiteX3" fmla="*/ 1070 w 467267"/>
                <a:gd name="connsiteY3" fmla="*/ 20858 h 50193"/>
                <a:gd name="connsiteX4" fmla="*/ 147443 w 467267"/>
                <a:gd name="connsiteY4" fmla="*/ 51086 h 50193"/>
                <a:gd name="connsiteX5" fmla="*/ 468563 w 467267"/>
                <a:gd name="connsiteY5" fmla="*/ 44839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7267" h="50193">
                  <a:moveTo>
                    <a:pt x="468563" y="27104"/>
                  </a:moveTo>
                  <a:lnTo>
                    <a:pt x="144177" y="30228"/>
                  </a:lnTo>
                  <a:lnTo>
                    <a:pt x="0" y="0"/>
                  </a:lnTo>
                  <a:lnTo>
                    <a:pt x="1070" y="20858"/>
                  </a:lnTo>
                  <a:lnTo>
                    <a:pt x="147443" y="51086"/>
                  </a:lnTo>
                  <a:lnTo>
                    <a:pt x="468563" y="4483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5" name="Voľný tvar 284">
              <a:extLst>
                <a:ext uri="{FF2B5EF4-FFF2-40B4-BE49-F238E27FC236}">
                  <a16:creationId xmlns:a16="http://schemas.microsoft.com/office/drawing/2014/main" id="{29891491-1A16-5B41-87BC-85E7DD6150EF}"/>
                </a:ext>
              </a:extLst>
            </p:cNvPr>
            <p:cNvSpPr/>
            <p:nvPr/>
          </p:nvSpPr>
          <p:spPr>
            <a:xfrm>
              <a:off x="4304433" y="8554394"/>
              <a:ext cx="5630" cy="16731"/>
            </a:xfrm>
            <a:custGeom>
              <a:avLst/>
              <a:gdLst>
                <a:gd name="connsiteX0" fmla="*/ 0 w 0"/>
                <a:gd name="connsiteY0" fmla="*/ 0 h 16731"/>
                <a:gd name="connsiteX1" fmla="*/ 0 w 0"/>
                <a:gd name="connsiteY1" fmla="*/ 1879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731">
                  <a:moveTo>
                    <a:pt x="0" y="0"/>
                  </a:moveTo>
                  <a:lnTo>
                    <a:pt x="0" y="187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6" name="Voľný tvar 285">
              <a:extLst>
                <a:ext uri="{FF2B5EF4-FFF2-40B4-BE49-F238E27FC236}">
                  <a16:creationId xmlns:a16="http://schemas.microsoft.com/office/drawing/2014/main" id="{FD396E3D-C627-4F47-BC66-9880E3E95C7E}"/>
                </a:ext>
              </a:extLst>
            </p:cNvPr>
            <p:cNvSpPr/>
            <p:nvPr/>
          </p:nvSpPr>
          <p:spPr>
            <a:xfrm>
              <a:off x="4628818" y="8485517"/>
              <a:ext cx="5630" cy="373663"/>
            </a:xfrm>
            <a:custGeom>
              <a:avLst/>
              <a:gdLst>
                <a:gd name="connsiteX0" fmla="*/ 0 w 0"/>
                <a:gd name="connsiteY0" fmla="*/ 0 h 373662"/>
                <a:gd name="connsiteX1" fmla="*/ 0 w 0"/>
                <a:gd name="connsiteY1" fmla="*/ 377790 h 373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73662">
                  <a:moveTo>
                    <a:pt x="0" y="0"/>
                  </a:moveTo>
                  <a:lnTo>
                    <a:pt x="0" y="37779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7" name="Voľný tvar 286">
              <a:extLst>
                <a:ext uri="{FF2B5EF4-FFF2-40B4-BE49-F238E27FC236}">
                  <a16:creationId xmlns:a16="http://schemas.microsoft.com/office/drawing/2014/main" id="{5D9E4C3E-2958-4D42-AD3D-EAEB23318ACB}"/>
                </a:ext>
              </a:extLst>
            </p:cNvPr>
            <p:cNvSpPr/>
            <p:nvPr/>
          </p:nvSpPr>
          <p:spPr>
            <a:xfrm>
              <a:off x="4402784" y="7972093"/>
              <a:ext cx="106965" cy="16731"/>
            </a:xfrm>
            <a:custGeom>
              <a:avLst/>
              <a:gdLst>
                <a:gd name="connsiteX0" fmla="*/ 7600 w 106964"/>
                <a:gd name="connsiteY0" fmla="*/ 0 h 16731"/>
                <a:gd name="connsiteX1" fmla="*/ 0 w 106964"/>
                <a:gd name="connsiteY1" fmla="*/ 17735 h 16731"/>
                <a:gd name="connsiteX2" fmla="*/ 25109 w 106964"/>
                <a:gd name="connsiteY2" fmla="*/ 20858 h 16731"/>
                <a:gd name="connsiteX3" fmla="*/ 108091 w 106964"/>
                <a:gd name="connsiteY3" fmla="*/ 19799 h 16731"/>
                <a:gd name="connsiteX4" fmla="*/ 97169 w 106964"/>
                <a:gd name="connsiteY4" fmla="*/ 1004 h 16731"/>
                <a:gd name="connsiteX5" fmla="*/ 7600 w 106964"/>
                <a:gd name="connsiteY5" fmla="*/ 0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964" h="16731">
                  <a:moveTo>
                    <a:pt x="7600" y="0"/>
                  </a:moveTo>
                  <a:lnTo>
                    <a:pt x="0" y="17735"/>
                  </a:lnTo>
                  <a:lnTo>
                    <a:pt x="25109" y="20858"/>
                  </a:lnTo>
                  <a:lnTo>
                    <a:pt x="108091" y="19799"/>
                  </a:lnTo>
                  <a:lnTo>
                    <a:pt x="97169" y="1004"/>
                  </a:lnTo>
                  <a:lnTo>
                    <a:pt x="7600" y="0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8" name="Voľný tvar 287">
              <a:extLst>
                <a:ext uri="{FF2B5EF4-FFF2-40B4-BE49-F238E27FC236}">
                  <a16:creationId xmlns:a16="http://schemas.microsoft.com/office/drawing/2014/main" id="{8524291E-0857-E346-989A-318770A76CCC}"/>
                </a:ext>
              </a:extLst>
            </p:cNvPr>
            <p:cNvSpPr/>
            <p:nvPr/>
          </p:nvSpPr>
          <p:spPr>
            <a:xfrm>
              <a:off x="4411510" y="7992951"/>
              <a:ext cx="5630" cy="195197"/>
            </a:xfrm>
            <a:custGeom>
              <a:avLst/>
              <a:gdLst>
                <a:gd name="connsiteX0" fmla="*/ 0 w 0"/>
                <a:gd name="connsiteY0" fmla="*/ 0 h 195197"/>
                <a:gd name="connsiteX1" fmla="*/ 1070 w 0"/>
                <a:gd name="connsiteY1" fmla="*/ 199324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0" y="0"/>
                  </a:moveTo>
                  <a:lnTo>
                    <a:pt x="1070" y="1993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89" name="Voľný tvar 288">
              <a:extLst>
                <a:ext uri="{FF2B5EF4-FFF2-40B4-BE49-F238E27FC236}">
                  <a16:creationId xmlns:a16="http://schemas.microsoft.com/office/drawing/2014/main" id="{3C40B900-21B6-FF41-A6D4-CF2A4D06619E}"/>
                </a:ext>
              </a:extLst>
            </p:cNvPr>
            <p:cNvSpPr/>
            <p:nvPr/>
          </p:nvSpPr>
          <p:spPr>
            <a:xfrm>
              <a:off x="4430088" y="7994011"/>
              <a:ext cx="5630" cy="195197"/>
            </a:xfrm>
            <a:custGeom>
              <a:avLst/>
              <a:gdLst>
                <a:gd name="connsiteX0" fmla="*/ 1070 w 0"/>
                <a:gd name="connsiteY0" fmla="*/ 0 h 195197"/>
                <a:gd name="connsiteX1" fmla="*/ 0 w 0"/>
                <a:gd name="connsiteY1" fmla="*/ 198265 h 19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5197">
                  <a:moveTo>
                    <a:pt x="1070" y="0"/>
                  </a:moveTo>
                  <a:lnTo>
                    <a:pt x="0" y="19826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0" name="Voľný tvar 289">
              <a:extLst>
                <a:ext uri="{FF2B5EF4-FFF2-40B4-BE49-F238E27FC236}">
                  <a16:creationId xmlns:a16="http://schemas.microsoft.com/office/drawing/2014/main" id="{24622ECB-46C9-D448-B80B-BCEECA763283}"/>
                </a:ext>
              </a:extLst>
            </p:cNvPr>
            <p:cNvSpPr/>
            <p:nvPr/>
          </p:nvSpPr>
          <p:spPr>
            <a:xfrm>
              <a:off x="4457392" y="7990832"/>
              <a:ext cx="39408" cy="200774"/>
            </a:xfrm>
            <a:custGeom>
              <a:avLst/>
              <a:gdLst>
                <a:gd name="connsiteX0" fmla="*/ 42561 w 39408"/>
                <a:gd name="connsiteY0" fmla="*/ 0 h 200774"/>
                <a:gd name="connsiteX1" fmla="*/ 42561 w 39408"/>
                <a:gd name="connsiteY1" fmla="*/ 119014 h 200774"/>
                <a:gd name="connsiteX2" fmla="*/ 0 w 39408"/>
                <a:gd name="connsiteY2" fmla="*/ 202503 h 20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408" h="200774">
                  <a:moveTo>
                    <a:pt x="42561" y="0"/>
                  </a:moveTo>
                  <a:lnTo>
                    <a:pt x="42561" y="119014"/>
                  </a:lnTo>
                  <a:lnTo>
                    <a:pt x="0" y="20250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1" name="Voľný tvar 290">
              <a:extLst>
                <a:ext uri="{FF2B5EF4-FFF2-40B4-BE49-F238E27FC236}">
                  <a16:creationId xmlns:a16="http://schemas.microsoft.com/office/drawing/2014/main" id="{C6D81A75-86A3-1D4C-B435-55E43319CAE8}"/>
                </a:ext>
              </a:extLst>
            </p:cNvPr>
            <p:cNvSpPr/>
            <p:nvPr/>
          </p:nvSpPr>
          <p:spPr>
            <a:xfrm>
              <a:off x="4283715" y="7992951"/>
              <a:ext cx="67557" cy="223082"/>
            </a:xfrm>
            <a:custGeom>
              <a:avLst/>
              <a:gdLst>
                <a:gd name="connsiteX0" fmla="*/ 9796 w 67556"/>
                <a:gd name="connsiteY0" fmla="*/ 17735 h 223082"/>
                <a:gd name="connsiteX1" fmla="*/ 9796 w 67556"/>
                <a:gd name="connsiteY1" fmla="*/ 0 h 223082"/>
                <a:gd name="connsiteX2" fmla="*/ 48078 w 67556"/>
                <a:gd name="connsiteY2" fmla="*/ 0 h 223082"/>
                <a:gd name="connsiteX3" fmla="*/ 48078 w 67556"/>
                <a:gd name="connsiteY3" fmla="*/ 19798 h 223082"/>
                <a:gd name="connsiteX4" fmla="*/ 67726 w 67556"/>
                <a:gd name="connsiteY4" fmla="*/ 22977 h 223082"/>
                <a:gd name="connsiteX5" fmla="*/ 67726 w 67556"/>
                <a:gd name="connsiteY5" fmla="*/ 32347 h 223082"/>
                <a:gd name="connsiteX6" fmla="*/ 54608 w 67556"/>
                <a:gd name="connsiteY6" fmla="*/ 30283 h 223082"/>
                <a:gd name="connsiteX7" fmla="*/ 53539 w 67556"/>
                <a:gd name="connsiteY7" fmla="*/ 170100 h 223082"/>
                <a:gd name="connsiteX8" fmla="*/ 19648 w 67556"/>
                <a:gd name="connsiteY8" fmla="*/ 224365 h 223082"/>
                <a:gd name="connsiteX9" fmla="*/ 8726 w 67556"/>
                <a:gd name="connsiteY9" fmla="*/ 219122 h 223082"/>
                <a:gd name="connsiteX10" fmla="*/ 10922 w 67556"/>
                <a:gd name="connsiteY10" fmla="*/ 31287 h 223082"/>
                <a:gd name="connsiteX11" fmla="*/ 1070 w 67556"/>
                <a:gd name="connsiteY11" fmla="*/ 30283 h 223082"/>
                <a:gd name="connsiteX12" fmla="*/ 0 w 67556"/>
                <a:gd name="connsiteY12" fmla="*/ 19798 h 223082"/>
                <a:gd name="connsiteX13" fmla="*/ 9796 w 67556"/>
                <a:gd name="connsiteY13" fmla="*/ 17735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556" h="223082">
                  <a:moveTo>
                    <a:pt x="9796" y="17735"/>
                  </a:moveTo>
                  <a:lnTo>
                    <a:pt x="9796" y="0"/>
                  </a:lnTo>
                  <a:lnTo>
                    <a:pt x="48078" y="0"/>
                  </a:lnTo>
                  <a:lnTo>
                    <a:pt x="48078" y="19798"/>
                  </a:lnTo>
                  <a:lnTo>
                    <a:pt x="67726" y="22977"/>
                  </a:lnTo>
                  <a:lnTo>
                    <a:pt x="67726" y="32347"/>
                  </a:lnTo>
                  <a:lnTo>
                    <a:pt x="54608" y="30283"/>
                  </a:lnTo>
                  <a:lnTo>
                    <a:pt x="53539" y="170100"/>
                  </a:lnTo>
                  <a:lnTo>
                    <a:pt x="19648" y="224365"/>
                  </a:lnTo>
                  <a:lnTo>
                    <a:pt x="8726" y="219122"/>
                  </a:lnTo>
                  <a:lnTo>
                    <a:pt x="10922" y="31287"/>
                  </a:lnTo>
                  <a:lnTo>
                    <a:pt x="1070" y="30283"/>
                  </a:lnTo>
                  <a:lnTo>
                    <a:pt x="0" y="19798"/>
                  </a:lnTo>
                  <a:lnTo>
                    <a:pt x="9796" y="17735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2" name="Voľný tvar 291">
              <a:extLst>
                <a:ext uri="{FF2B5EF4-FFF2-40B4-BE49-F238E27FC236}">
                  <a16:creationId xmlns:a16="http://schemas.microsoft.com/office/drawing/2014/main" id="{C13827EC-3785-5E45-B338-EEE09860AA1C}"/>
                </a:ext>
              </a:extLst>
            </p:cNvPr>
            <p:cNvSpPr/>
            <p:nvPr/>
          </p:nvSpPr>
          <p:spPr>
            <a:xfrm>
              <a:off x="4286980" y="8012750"/>
              <a:ext cx="50668" cy="5577"/>
            </a:xfrm>
            <a:custGeom>
              <a:avLst/>
              <a:gdLst>
                <a:gd name="connsiteX0" fmla="*/ 0 w 50667"/>
                <a:gd name="connsiteY0" fmla="*/ 0 h 0"/>
                <a:gd name="connsiteX1" fmla="*/ 52413 w 50667"/>
                <a:gd name="connsiteY1" fmla="*/ 106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667">
                  <a:moveTo>
                    <a:pt x="0" y="0"/>
                  </a:moveTo>
                  <a:lnTo>
                    <a:pt x="52413" y="106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3" name="Voľný tvar 292">
              <a:extLst>
                <a:ext uri="{FF2B5EF4-FFF2-40B4-BE49-F238E27FC236}">
                  <a16:creationId xmlns:a16="http://schemas.microsoft.com/office/drawing/2014/main" id="{EF429FA6-9121-6E4D-AAD6-0B63D3BA7AA5}"/>
                </a:ext>
              </a:extLst>
            </p:cNvPr>
            <p:cNvSpPr/>
            <p:nvPr/>
          </p:nvSpPr>
          <p:spPr>
            <a:xfrm>
              <a:off x="4293511" y="8023235"/>
              <a:ext cx="45038" cy="5577"/>
            </a:xfrm>
            <a:custGeom>
              <a:avLst/>
              <a:gdLst>
                <a:gd name="connsiteX0" fmla="*/ 0 w 45037"/>
                <a:gd name="connsiteY0" fmla="*/ 0 h 0"/>
                <a:gd name="connsiteX1" fmla="*/ 47008 w 45037"/>
                <a:gd name="connsiteY1" fmla="*/ 1004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037">
                  <a:moveTo>
                    <a:pt x="0" y="0"/>
                  </a:moveTo>
                  <a:lnTo>
                    <a:pt x="47008" y="100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4" name="Voľný tvar 293">
              <a:extLst>
                <a:ext uri="{FF2B5EF4-FFF2-40B4-BE49-F238E27FC236}">
                  <a16:creationId xmlns:a16="http://schemas.microsoft.com/office/drawing/2014/main" id="{03C5BF2F-383D-BC42-A680-76926B6CCDF5}"/>
                </a:ext>
              </a:extLst>
            </p:cNvPr>
            <p:cNvSpPr/>
            <p:nvPr/>
          </p:nvSpPr>
          <p:spPr>
            <a:xfrm>
              <a:off x="4302293" y="8024239"/>
              <a:ext cx="5630" cy="189620"/>
            </a:xfrm>
            <a:custGeom>
              <a:avLst/>
              <a:gdLst>
                <a:gd name="connsiteX0" fmla="*/ 4335 w 0"/>
                <a:gd name="connsiteY0" fmla="*/ 0 h 189619"/>
                <a:gd name="connsiteX1" fmla="*/ 0 w 0"/>
                <a:gd name="connsiteY1" fmla="*/ 192018 h 1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89619">
                  <a:moveTo>
                    <a:pt x="4335" y="0"/>
                  </a:moveTo>
                  <a:lnTo>
                    <a:pt x="0" y="1920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5" name="Voľný tvar 294">
              <a:extLst>
                <a:ext uri="{FF2B5EF4-FFF2-40B4-BE49-F238E27FC236}">
                  <a16:creationId xmlns:a16="http://schemas.microsoft.com/office/drawing/2014/main" id="{074E387D-D384-1E49-A850-12998608DF4F}"/>
                </a:ext>
              </a:extLst>
            </p:cNvPr>
            <p:cNvSpPr/>
            <p:nvPr/>
          </p:nvSpPr>
          <p:spPr>
            <a:xfrm>
              <a:off x="3462394" y="8099418"/>
              <a:ext cx="67557" cy="39039"/>
            </a:xfrm>
            <a:custGeom>
              <a:avLst/>
              <a:gdLst>
                <a:gd name="connsiteX0" fmla="*/ 0 w 67556"/>
                <a:gd name="connsiteY0" fmla="*/ 0 h 39039"/>
                <a:gd name="connsiteX1" fmla="*/ 19648 w 67556"/>
                <a:gd name="connsiteY1" fmla="*/ 42776 h 39039"/>
                <a:gd name="connsiteX2" fmla="*/ 69865 w 67556"/>
                <a:gd name="connsiteY2" fmla="*/ 41716 h 39039"/>
                <a:gd name="connsiteX3" fmla="*/ 45882 w 67556"/>
                <a:gd name="connsiteY3" fmla="*/ 0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6" h="39039">
                  <a:moveTo>
                    <a:pt x="0" y="0"/>
                  </a:moveTo>
                  <a:lnTo>
                    <a:pt x="19648" y="42776"/>
                  </a:lnTo>
                  <a:lnTo>
                    <a:pt x="69865" y="41716"/>
                  </a:lnTo>
                  <a:lnTo>
                    <a:pt x="4588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6" name="Voľný tvar 295">
              <a:extLst>
                <a:ext uri="{FF2B5EF4-FFF2-40B4-BE49-F238E27FC236}">
                  <a16:creationId xmlns:a16="http://schemas.microsoft.com/office/drawing/2014/main" id="{2C45C9F4-1327-F54D-8813-B324839A4559}"/>
                </a:ext>
              </a:extLst>
            </p:cNvPr>
            <p:cNvSpPr/>
            <p:nvPr/>
          </p:nvSpPr>
          <p:spPr>
            <a:xfrm>
              <a:off x="3980104" y="8086869"/>
              <a:ext cx="61927" cy="39039"/>
            </a:xfrm>
            <a:custGeom>
              <a:avLst/>
              <a:gdLst>
                <a:gd name="connsiteX0" fmla="*/ 0 w 61927"/>
                <a:gd name="connsiteY0" fmla="*/ 1060 h 39039"/>
                <a:gd name="connsiteX1" fmla="*/ 16383 w 61927"/>
                <a:gd name="connsiteY1" fmla="*/ 41716 h 39039"/>
                <a:gd name="connsiteX2" fmla="*/ 63334 w 61927"/>
                <a:gd name="connsiteY2" fmla="*/ 40712 h 39039"/>
                <a:gd name="connsiteX3" fmla="*/ 46952 w 61927"/>
                <a:gd name="connsiteY3" fmla="*/ 0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27" h="39039">
                  <a:moveTo>
                    <a:pt x="0" y="1060"/>
                  </a:moveTo>
                  <a:lnTo>
                    <a:pt x="16383" y="41716"/>
                  </a:lnTo>
                  <a:lnTo>
                    <a:pt x="63334" y="40712"/>
                  </a:lnTo>
                  <a:lnTo>
                    <a:pt x="46952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7" name="Voľný tvar 296">
              <a:extLst>
                <a:ext uri="{FF2B5EF4-FFF2-40B4-BE49-F238E27FC236}">
                  <a16:creationId xmlns:a16="http://schemas.microsoft.com/office/drawing/2014/main" id="{EE4136A3-4767-3049-B779-BBFAFD4E824F}"/>
                </a:ext>
              </a:extLst>
            </p:cNvPr>
            <p:cNvSpPr/>
            <p:nvPr/>
          </p:nvSpPr>
          <p:spPr>
            <a:xfrm>
              <a:off x="3999752" y="8127582"/>
              <a:ext cx="28149" cy="27885"/>
            </a:xfrm>
            <a:custGeom>
              <a:avLst/>
              <a:gdLst>
                <a:gd name="connsiteX0" fmla="*/ 0 w 28148"/>
                <a:gd name="connsiteY0" fmla="*/ 3123 h 27885"/>
                <a:gd name="connsiteX1" fmla="*/ 0 w 28148"/>
                <a:gd name="connsiteY1" fmla="*/ 32347 h 27885"/>
                <a:gd name="connsiteX2" fmla="*/ 32765 w 28148"/>
                <a:gd name="connsiteY2" fmla="*/ 31287 h 27885"/>
                <a:gd name="connsiteX3" fmla="*/ 32765 w 28148"/>
                <a:gd name="connsiteY3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3123"/>
                  </a:moveTo>
                  <a:lnTo>
                    <a:pt x="0" y="32347"/>
                  </a:lnTo>
                  <a:lnTo>
                    <a:pt x="32765" y="31287"/>
                  </a:lnTo>
                  <a:lnTo>
                    <a:pt x="3276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8" name="Voľný tvar 297">
              <a:extLst>
                <a:ext uri="{FF2B5EF4-FFF2-40B4-BE49-F238E27FC236}">
                  <a16:creationId xmlns:a16="http://schemas.microsoft.com/office/drawing/2014/main" id="{713037F8-6712-0F44-81C6-4402861CF520}"/>
                </a:ext>
              </a:extLst>
            </p:cNvPr>
            <p:cNvSpPr/>
            <p:nvPr/>
          </p:nvSpPr>
          <p:spPr>
            <a:xfrm>
              <a:off x="3489698" y="8141636"/>
              <a:ext cx="28149" cy="27885"/>
            </a:xfrm>
            <a:custGeom>
              <a:avLst/>
              <a:gdLst>
                <a:gd name="connsiteX0" fmla="*/ 0 w 28148"/>
                <a:gd name="connsiteY0" fmla="*/ 3123 h 27885"/>
                <a:gd name="connsiteX1" fmla="*/ 0 w 28148"/>
                <a:gd name="connsiteY1" fmla="*/ 32347 h 27885"/>
                <a:gd name="connsiteX2" fmla="*/ 32765 w 28148"/>
                <a:gd name="connsiteY2" fmla="*/ 31343 h 27885"/>
                <a:gd name="connsiteX3" fmla="*/ 32765 w 28148"/>
                <a:gd name="connsiteY3" fmla="*/ 0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27885">
                  <a:moveTo>
                    <a:pt x="0" y="3123"/>
                  </a:moveTo>
                  <a:lnTo>
                    <a:pt x="0" y="32347"/>
                  </a:lnTo>
                  <a:lnTo>
                    <a:pt x="32765" y="31343"/>
                  </a:lnTo>
                  <a:lnTo>
                    <a:pt x="32765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299" name="Voľný tvar 298">
              <a:extLst>
                <a:ext uri="{FF2B5EF4-FFF2-40B4-BE49-F238E27FC236}">
                  <a16:creationId xmlns:a16="http://schemas.microsoft.com/office/drawing/2014/main" id="{215C2576-C354-7D4D-AF33-92B427C199BC}"/>
                </a:ext>
              </a:extLst>
            </p:cNvPr>
            <p:cNvSpPr/>
            <p:nvPr/>
          </p:nvSpPr>
          <p:spPr>
            <a:xfrm>
              <a:off x="3464589" y="8105664"/>
              <a:ext cx="61927" cy="66925"/>
            </a:xfrm>
            <a:custGeom>
              <a:avLst/>
              <a:gdLst>
                <a:gd name="connsiteX0" fmla="*/ 0 w 61927"/>
                <a:gd name="connsiteY0" fmla="*/ 0 h 66924"/>
                <a:gd name="connsiteX1" fmla="*/ 16383 w 61927"/>
                <a:gd name="connsiteY1" fmla="*/ 67817 h 66924"/>
                <a:gd name="connsiteX2" fmla="*/ 16383 w 61927"/>
                <a:gd name="connsiteY2" fmla="*/ 37533 h 66924"/>
                <a:gd name="connsiteX3" fmla="*/ 16383 w 61927"/>
                <a:gd name="connsiteY3" fmla="*/ 72000 h 66924"/>
                <a:gd name="connsiteX4" fmla="*/ 64404 w 61927"/>
                <a:gd name="connsiteY4" fmla="*/ 68877 h 66924"/>
                <a:gd name="connsiteX5" fmla="*/ 62208 w 61927"/>
                <a:gd name="connsiteY5" fmla="*/ 3653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927" h="66924">
                  <a:moveTo>
                    <a:pt x="0" y="0"/>
                  </a:moveTo>
                  <a:lnTo>
                    <a:pt x="16383" y="67817"/>
                  </a:lnTo>
                  <a:lnTo>
                    <a:pt x="16383" y="37533"/>
                  </a:lnTo>
                  <a:lnTo>
                    <a:pt x="16383" y="72000"/>
                  </a:lnTo>
                  <a:lnTo>
                    <a:pt x="64404" y="68877"/>
                  </a:lnTo>
                  <a:lnTo>
                    <a:pt x="62208" y="365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0" name="Voľný tvar 299">
              <a:extLst>
                <a:ext uri="{FF2B5EF4-FFF2-40B4-BE49-F238E27FC236}">
                  <a16:creationId xmlns:a16="http://schemas.microsoft.com/office/drawing/2014/main" id="{1CA5386F-9594-AC41-B910-638FD3A4314E}"/>
                </a:ext>
              </a:extLst>
            </p:cNvPr>
            <p:cNvSpPr/>
            <p:nvPr/>
          </p:nvSpPr>
          <p:spPr>
            <a:xfrm>
              <a:off x="3978415" y="8091554"/>
              <a:ext cx="61927" cy="66925"/>
            </a:xfrm>
            <a:custGeom>
              <a:avLst/>
              <a:gdLst>
                <a:gd name="connsiteX0" fmla="*/ 0 w 61927"/>
                <a:gd name="connsiteY0" fmla="*/ 0 h 66924"/>
                <a:gd name="connsiteX1" fmla="*/ 16439 w 61927"/>
                <a:gd name="connsiteY1" fmla="*/ 67817 h 66924"/>
                <a:gd name="connsiteX2" fmla="*/ 16439 w 61927"/>
                <a:gd name="connsiteY2" fmla="*/ 37589 h 66924"/>
                <a:gd name="connsiteX3" fmla="*/ 16439 w 61927"/>
                <a:gd name="connsiteY3" fmla="*/ 72000 h 66924"/>
                <a:gd name="connsiteX4" fmla="*/ 64460 w 61927"/>
                <a:gd name="connsiteY4" fmla="*/ 68877 h 66924"/>
                <a:gd name="connsiteX5" fmla="*/ 62265 w 61927"/>
                <a:gd name="connsiteY5" fmla="*/ 36530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927" h="66924">
                  <a:moveTo>
                    <a:pt x="0" y="0"/>
                  </a:moveTo>
                  <a:lnTo>
                    <a:pt x="16439" y="67817"/>
                  </a:lnTo>
                  <a:lnTo>
                    <a:pt x="16439" y="37589"/>
                  </a:lnTo>
                  <a:lnTo>
                    <a:pt x="16439" y="72000"/>
                  </a:lnTo>
                  <a:lnTo>
                    <a:pt x="64460" y="68877"/>
                  </a:lnTo>
                  <a:lnTo>
                    <a:pt x="62265" y="3653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1" name="Voľný tvar 300">
              <a:extLst>
                <a:ext uri="{FF2B5EF4-FFF2-40B4-BE49-F238E27FC236}">
                  <a16:creationId xmlns:a16="http://schemas.microsoft.com/office/drawing/2014/main" id="{70865099-92AD-1743-BB67-AD274E42A1AA}"/>
                </a:ext>
              </a:extLst>
            </p:cNvPr>
            <p:cNvSpPr/>
            <p:nvPr/>
          </p:nvSpPr>
          <p:spPr>
            <a:xfrm>
              <a:off x="3865426" y="7998138"/>
              <a:ext cx="45038" cy="11154"/>
            </a:xfrm>
            <a:custGeom>
              <a:avLst/>
              <a:gdLst>
                <a:gd name="connsiteX0" fmla="*/ 0 w 45037"/>
                <a:gd name="connsiteY0" fmla="*/ 0 h 11154"/>
                <a:gd name="connsiteX1" fmla="*/ 48056 w 45037"/>
                <a:gd name="connsiteY1" fmla="*/ 0 h 11154"/>
                <a:gd name="connsiteX2" fmla="*/ 48056 w 45037"/>
                <a:gd name="connsiteY2" fmla="*/ 11479 h 11154"/>
                <a:gd name="connsiteX3" fmla="*/ 0 w 45037"/>
                <a:gd name="connsiteY3" fmla="*/ 11479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1154">
                  <a:moveTo>
                    <a:pt x="0" y="0"/>
                  </a:moveTo>
                  <a:lnTo>
                    <a:pt x="48056" y="0"/>
                  </a:lnTo>
                  <a:lnTo>
                    <a:pt x="48056" y="11479"/>
                  </a:lnTo>
                  <a:lnTo>
                    <a:pt x="0" y="11479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2" name="Voľný tvar 301">
              <a:extLst>
                <a:ext uri="{FF2B5EF4-FFF2-40B4-BE49-F238E27FC236}">
                  <a16:creationId xmlns:a16="http://schemas.microsoft.com/office/drawing/2014/main" id="{52774E3E-1961-0545-BB2A-F5624FA1843E}"/>
                </a:ext>
              </a:extLst>
            </p:cNvPr>
            <p:cNvSpPr/>
            <p:nvPr/>
          </p:nvSpPr>
          <p:spPr>
            <a:xfrm>
              <a:off x="3886144" y="8010686"/>
              <a:ext cx="22519" cy="223082"/>
            </a:xfrm>
            <a:custGeom>
              <a:avLst/>
              <a:gdLst>
                <a:gd name="connsiteX0" fmla="*/ 0 w 22518"/>
                <a:gd name="connsiteY0" fmla="*/ 0 h 223082"/>
                <a:gd name="connsiteX1" fmla="*/ 22936 w 22518"/>
                <a:gd name="connsiteY1" fmla="*/ 0 h 223082"/>
                <a:gd name="connsiteX2" fmla="*/ 22936 w 22518"/>
                <a:gd name="connsiteY2" fmla="*/ 225414 h 223082"/>
                <a:gd name="connsiteX3" fmla="*/ 0 w 22518"/>
                <a:gd name="connsiteY3" fmla="*/ 225414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223082">
                  <a:moveTo>
                    <a:pt x="0" y="0"/>
                  </a:moveTo>
                  <a:lnTo>
                    <a:pt x="22936" y="0"/>
                  </a:lnTo>
                  <a:lnTo>
                    <a:pt x="22936" y="225414"/>
                  </a:lnTo>
                  <a:lnTo>
                    <a:pt x="0" y="22541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3" name="Voľný tvar 302">
              <a:extLst>
                <a:ext uri="{FF2B5EF4-FFF2-40B4-BE49-F238E27FC236}">
                  <a16:creationId xmlns:a16="http://schemas.microsoft.com/office/drawing/2014/main" id="{4C5589B7-417F-1448-A8D1-44B9C6BD85F3}"/>
                </a:ext>
              </a:extLst>
            </p:cNvPr>
            <p:cNvSpPr/>
            <p:nvPr/>
          </p:nvSpPr>
          <p:spPr>
            <a:xfrm>
              <a:off x="3870887" y="8010687"/>
              <a:ext cx="11259" cy="223082"/>
            </a:xfrm>
            <a:custGeom>
              <a:avLst/>
              <a:gdLst>
                <a:gd name="connsiteX0" fmla="*/ 0 w 11259"/>
                <a:gd name="connsiteY0" fmla="*/ 0 h 223082"/>
                <a:gd name="connsiteX1" fmla="*/ 0 w 11259"/>
                <a:gd name="connsiteY1" fmla="*/ 175343 h 223082"/>
                <a:gd name="connsiteX2" fmla="*/ 15257 w 11259"/>
                <a:gd name="connsiteY2" fmla="*/ 227488 h 22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59" h="223082">
                  <a:moveTo>
                    <a:pt x="0" y="0"/>
                  </a:moveTo>
                  <a:lnTo>
                    <a:pt x="0" y="175343"/>
                  </a:lnTo>
                  <a:lnTo>
                    <a:pt x="15257" y="22748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4" name="Voľný tvar 303">
              <a:extLst>
                <a:ext uri="{FF2B5EF4-FFF2-40B4-BE49-F238E27FC236}">
                  <a16:creationId xmlns:a16="http://schemas.microsoft.com/office/drawing/2014/main" id="{1DA3FABA-C7B0-BC43-8837-070927AF1FD3}"/>
                </a:ext>
              </a:extLst>
            </p:cNvPr>
            <p:cNvSpPr/>
            <p:nvPr/>
          </p:nvSpPr>
          <p:spPr>
            <a:xfrm>
              <a:off x="3880683" y="8000257"/>
              <a:ext cx="5630" cy="5577"/>
            </a:xfrm>
            <a:custGeom>
              <a:avLst/>
              <a:gdLst>
                <a:gd name="connsiteX0" fmla="*/ 0 w 0"/>
                <a:gd name="connsiteY0" fmla="*/ 0 h 5577"/>
                <a:gd name="connsiteX1" fmla="*/ 0 w 0"/>
                <a:gd name="connsiteY1" fmla="*/ 8366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77">
                  <a:moveTo>
                    <a:pt x="0" y="0"/>
                  </a:moveTo>
                  <a:lnTo>
                    <a:pt x="0" y="836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5" name="Voľný tvar 304">
              <a:extLst>
                <a:ext uri="{FF2B5EF4-FFF2-40B4-BE49-F238E27FC236}">
                  <a16:creationId xmlns:a16="http://schemas.microsoft.com/office/drawing/2014/main" id="{0742D937-F47D-8B4E-B3ED-63E58CF66CBF}"/>
                </a:ext>
              </a:extLst>
            </p:cNvPr>
            <p:cNvSpPr/>
            <p:nvPr/>
          </p:nvSpPr>
          <p:spPr>
            <a:xfrm>
              <a:off x="3809692" y="7935564"/>
              <a:ext cx="56297" cy="39039"/>
            </a:xfrm>
            <a:custGeom>
              <a:avLst/>
              <a:gdLst>
                <a:gd name="connsiteX0" fmla="*/ 8726 w 56297"/>
                <a:gd name="connsiteY0" fmla="*/ 13552 h 39039"/>
                <a:gd name="connsiteX1" fmla="*/ 9852 w 56297"/>
                <a:gd name="connsiteY1" fmla="*/ 39653 h 39039"/>
                <a:gd name="connsiteX2" fmla="*/ 50274 w 56297"/>
                <a:gd name="connsiteY2" fmla="*/ 38593 h 39039"/>
                <a:gd name="connsiteX3" fmla="*/ 50274 w 56297"/>
                <a:gd name="connsiteY3" fmla="*/ 12493 h 39039"/>
                <a:gd name="connsiteX4" fmla="*/ 60069 w 56297"/>
                <a:gd name="connsiteY4" fmla="*/ 11489 h 39039"/>
                <a:gd name="connsiteX5" fmla="*/ 59000 w 56297"/>
                <a:gd name="connsiteY5" fmla="*/ 0 h 39039"/>
                <a:gd name="connsiteX6" fmla="*/ 0 w 56297"/>
                <a:gd name="connsiteY6" fmla="*/ 0 h 39039"/>
                <a:gd name="connsiteX7" fmla="*/ 0 w 56297"/>
                <a:gd name="connsiteY7" fmla="*/ 12493 h 39039"/>
                <a:gd name="connsiteX8" fmla="*/ 8726 w 56297"/>
                <a:gd name="connsiteY8" fmla="*/ 13552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297" h="39039">
                  <a:moveTo>
                    <a:pt x="8726" y="13552"/>
                  </a:moveTo>
                  <a:lnTo>
                    <a:pt x="9852" y="39653"/>
                  </a:lnTo>
                  <a:lnTo>
                    <a:pt x="50274" y="38593"/>
                  </a:lnTo>
                  <a:lnTo>
                    <a:pt x="50274" y="12493"/>
                  </a:lnTo>
                  <a:lnTo>
                    <a:pt x="60069" y="11489"/>
                  </a:lnTo>
                  <a:lnTo>
                    <a:pt x="59000" y="0"/>
                  </a:lnTo>
                  <a:lnTo>
                    <a:pt x="0" y="0"/>
                  </a:lnTo>
                  <a:lnTo>
                    <a:pt x="0" y="12493"/>
                  </a:lnTo>
                  <a:lnTo>
                    <a:pt x="8726" y="13552"/>
                  </a:lnTo>
                  <a:close/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6" name="Voľný tvar 305">
              <a:extLst>
                <a:ext uri="{FF2B5EF4-FFF2-40B4-BE49-F238E27FC236}">
                  <a16:creationId xmlns:a16="http://schemas.microsoft.com/office/drawing/2014/main" id="{2E9D60B2-26E1-3C4B-8F29-E5C31C9A4829}"/>
                </a:ext>
              </a:extLst>
            </p:cNvPr>
            <p:cNvSpPr/>
            <p:nvPr/>
          </p:nvSpPr>
          <p:spPr>
            <a:xfrm>
              <a:off x="3819544" y="7949116"/>
              <a:ext cx="33778" cy="5577"/>
            </a:xfrm>
            <a:custGeom>
              <a:avLst/>
              <a:gdLst>
                <a:gd name="connsiteX0" fmla="*/ 0 w 33778"/>
                <a:gd name="connsiteY0" fmla="*/ 0 h 0"/>
                <a:gd name="connsiteX1" fmla="*/ 39296 w 3377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778">
                  <a:moveTo>
                    <a:pt x="0" y="0"/>
                  </a:moveTo>
                  <a:lnTo>
                    <a:pt x="39296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7" name="Voľný tvar 306">
              <a:extLst>
                <a:ext uri="{FF2B5EF4-FFF2-40B4-BE49-F238E27FC236}">
                  <a16:creationId xmlns:a16="http://schemas.microsoft.com/office/drawing/2014/main" id="{1003480F-B683-A143-9693-DBBD603DA28B}"/>
                </a:ext>
              </a:extLst>
            </p:cNvPr>
            <p:cNvSpPr/>
            <p:nvPr/>
          </p:nvSpPr>
          <p:spPr>
            <a:xfrm>
              <a:off x="3683023" y="8355070"/>
              <a:ext cx="112595" cy="50194"/>
            </a:xfrm>
            <a:custGeom>
              <a:avLst/>
              <a:gdLst>
                <a:gd name="connsiteX0" fmla="*/ 0 w 112594"/>
                <a:gd name="connsiteY0" fmla="*/ 0 h 50193"/>
                <a:gd name="connsiteX1" fmla="*/ 21843 w 112594"/>
                <a:gd name="connsiteY1" fmla="*/ 53205 h 50193"/>
                <a:gd name="connsiteX2" fmla="*/ 115747 w 112594"/>
                <a:gd name="connsiteY2" fmla="*/ 54265 h 50193"/>
                <a:gd name="connsiteX3" fmla="*/ 85178 w 112594"/>
                <a:gd name="connsiteY3" fmla="*/ 0 h 50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4" h="50193">
                  <a:moveTo>
                    <a:pt x="0" y="0"/>
                  </a:moveTo>
                  <a:lnTo>
                    <a:pt x="21843" y="53205"/>
                  </a:lnTo>
                  <a:lnTo>
                    <a:pt x="115747" y="54265"/>
                  </a:lnTo>
                  <a:lnTo>
                    <a:pt x="85178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8" name="Voľný tvar 307">
              <a:extLst>
                <a:ext uri="{FF2B5EF4-FFF2-40B4-BE49-F238E27FC236}">
                  <a16:creationId xmlns:a16="http://schemas.microsoft.com/office/drawing/2014/main" id="{3CCF1DCF-9BF7-8D4C-A7EF-7B1866AF5FB6}"/>
                </a:ext>
              </a:extLst>
            </p:cNvPr>
            <p:cNvSpPr/>
            <p:nvPr/>
          </p:nvSpPr>
          <p:spPr>
            <a:xfrm>
              <a:off x="3680827" y="8361316"/>
              <a:ext cx="101335" cy="83656"/>
            </a:xfrm>
            <a:custGeom>
              <a:avLst/>
              <a:gdLst>
                <a:gd name="connsiteX0" fmla="*/ 0 w 101335"/>
                <a:gd name="connsiteY0" fmla="*/ 0 h 83655"/>
                <a:gd name="connsiteX1" fmla="*/ 20774 w 101335"/>
                <a:gd name="connsiteY1" fmla="*/ 86612 h 83655"/>
                <a:gd name="connsiteX2" fmla="*/ 105952 w 101335"/>
                <a:gd name="connsiteY2" fmla="*/ 86612 h 83655"/>
                <a:gd name="connsiteX3" fmla="*/ 104826 w 101335"/>
                <a:gd name="connsiteY3" fmla="*/ 48018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335" h="83655">
                  <a:moveTo>
                    <a:pt x="0" y="0"/>
                  </a:moveTo>
                  <a:lnTo>
                    <a:pt x="20774" y="86612"/>
                  </a:lnTo>
                  <a:lnTo>
                    <a:pt x="105952" y="86612"/>
                  </a:lnTo>
                  <a:lnTo>
                    <a:pt x="104826" y="4801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09" name="Voľný tvar 308">
              <a:extLst>
                <a:ext uri="{FF2B5EF4-FFF2-40B4-BE49-F238E27FC236}">
                  <a16:creationId xmlns:a16="http://schemas.microsoft.com/office/drawing/2014/main" id="{E2784784-1298-8C4D-B9E8-DCC36A97DD64}"/>
                </a:ext>
              </a:extLst>
            </p:cNvPr>
            <p:cNvSpPr/>
            <p:nvPr/>
          </p:nvSpPr>
          <p:spPr>
            <a:xfrm>
              <a:off x="3707062" y="8410394"/>
              <a:ext cx="5630" cy="39039"/>
            </a:xfrm>
            <a:custGeom>
              <a:avLst/>
              <a:gdLst>
                <a:gd name="connsiteX0" fmla="*/ 0 w 0"/>
                <a:gd name="connsiteY0" fmla="*/ 0 h 39039"/>
                <a:gd name="connsiteX1" fmla="*/ 1070 w 0"/>
                <a:gd name="connsiteY1" fmla="*/ 3965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9039">
                  <a:moveTo>
                    <a:pt x="0" y="0"/>
                  </a:moveTo>
                  <a:lnTo>
                    <a:pt x="1070" y="39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0" name="Voľný tvar 309">
              <a:extLst>
                <a:ext uri="{FF2B5EF4-FFF2-40B4-BE49-F238E27FC236}">
                  <a16:creationId xmlns:a16="http://schemas.microsoft.com/office/drawing/2014/main" id="{C867BC9B-C75A-FF4D-8187-887C95F8D2EF}"/>
                </a:ext>
              </a:extLst>
            </p:cNvPr>
            <p:cNvSpPr/>
            <p:nvPr/>
          </p:nvSpPr>
          <p:spPr>
            <a:xfrm>
              <a:off x="3716858" y="8416640"/>
              <a:ext cx="16889" cy="16731"/>
            </a:xfrm>
            <a:custGeom>
              <a:avLst/>
              <a:gdLst>
                <a:gd name="connsiteX0" fmla="*/ 0 w 16889"/>
                <a:gd name="connsiteY0" fmla="*/ 0 h 16731"/>
                <a:gd name="connsiteX1" fmla="*/ 18567 w 16889"/>
                <a:gd name="connsiteY1" fmla="*/ 0 h 16731"/>
                <a:gd name="connsiteX2" fmla="*/ 18567 w 16889"/>
                <a:gd name="connsiteY2" fmla="*/ 20872 h 16731"/>
                <a:gd name="connsiteX3" fmla="*/ 0 w 16889"/>
                <a:gd name="connsiteY3" fmla="*/ 20872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16731">
                  <a:moveTo>
                    <a:pt x="0" y="0"/>
                  </a:moveTo>
                  <a:lnTo>
                    <a:pt x="18567" y="0"/>
                  </a:lnTo>
                  <a:lnTo>
                    <a:pt x="18567" y="20872"/>
                  </a:lnTo>
                  <a:lnTo>
                    <a:pt x="0" y="2087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1" name="Voľný tvar 310">
              <a:extLst>
                <a:ext uri="{FF2B5EF4-FFF2-40B4-BE49-F238E27FC236}">
                  <a16:creationId xmlns:a16="http://schemas.microsoft.com/office/drawing/2014/main" id="{68FB94C5-918E-7D45-B84A-7BD06BC2809E}"/>
                </a:ext>
              </a:extLst>
            </p:cNvPr>
            <p:cNvSpPr/>
            <p:nvPr/>
          </p:nvSpPr>
          <p:spPr>
            <a:xfrm>
              <a:off x="3749623" y="8415581"/>
              <a:ext cx="16889" cy="16731"/>
            </a:xfrm>
            <a:custGeom>
              <a:avLst/>
              <a:gdLst>
                <a:gd name="connsiteX0" fmla="*/ 0 w 16889"/>
                <a:gd name="connsiteY0" fmla="*/ 0 h 16731"/>
                <a:gd name="connsiteX1" fmla="*/ 19660 w 16889"/>
                <a:gd name="connsiteY1" fmla="*/ 0 h 16731"/>
                <a:gd name="connsiteX2" fmla="*/ 19660 w 16889"/>
                <a:gd name="connsiteY2" fmla="*/ 21915 h 16731"/>
                <a:gd name="connsiteX3" fmla="*/ 0 w 16889"/>
                <a:gd name="connsiteY3" fmla="*/ 2191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16731">
                  <a:moveTo>
                    <a:pt x="0" y="0"/>
                  </a:moveTo>
                  <a:lnTo>
                    <a:pt x="19660" y="0"/>
                  </a:lnTo>
                  <a:lnTo>
                    <a:pt x="19660" y="21915"/>
                  </a:lnTo>
                  <a:lnTo>
                    <a:pt x="0" y="2191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2" name="Voľný tvar 311">
              <a:extLst>
                <a:ext uri="{FF2B5EF4-FFF2-40B4-BE49-F238E27FC236}">
                  <a16:creationId xmlns:a16="http://schemas.microsoft.com/office/drawing/2014/main" id="{428372E3-995A-3A49-AB80-F8086FA8C3E8}"/>
                </a:ext>
              </a:extLst>
            </p:cNvPr>
            <p:cNvSpPr/>
            <p:nvPr/>
          </p:nvSpPr>
          <p:spPr>
            <a:xfrm>
              <a:off x="4101312" y="7967910"/>
              <a:ext cx="135114" cy="524243"/>
            </a:xfrm>
            <a:custGeom>
              <a:avLst/>
              <a:gdLst>
                <a:gd name="connsiteX0" fmla="*/ 135451 w 135113"/>
                <a:gd name="connsiteY0" fmla="*/ 0 h 524243"/>
                <a:gd name="connsiteX1" fmla="*/ 0 w 135113"/>
                <a:gd name="connsiteY1" fmla="*/ 528036 h 524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5113" h="524243">
                  <a:moveTo>
                    <a:pt x="135451" y="0"/>
                  </a:moveTo>
                  <a:lnTo>
                    <a:pt x="0" y="52803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3" name="Voľný tvar 312">
              <a:extLst>
                <a:ext uri="{FF2B5EF4-FFF2-40B4-BE49-F238E27FC236}">
                  <a16:creationId xmlns:a16="http://schemas.microsoft.com/office/drawing/2014/main" id="{743EC55A-BE31-D443-9760-F0976FB12A5E}"/>
                </a:ext>
              </a:extLst>
            </p:cNvPr>
            <p:cNvSpPr/>
            <p:nvPr/>
          </p:nvSpPr>
          <p:spPr>
            <a:xfrm>
              <a:off x="3403394" y="8497006"/>
              <a:ext cx="776903" cy="11154"/>
            </a:xfrm>
            <a:custGeom>
              <a:avLst/>
              <a:gdLst>
                <a:gd name="connsiteX0" fmla="*/ 0 w 776902"/>
                <a:gd name="connsiteY0" fmla="*/ 16676 h 11154"/>
                <a:gd name="connsiteX1" fmla="*/ 696848 w 776902"/>
                <a:gd name="connsiteY1" fmla="*/ 0 h 11154"/>
                <a:gd name="connsiteX2" fmla="*/ 777635 w 776902"/>
                <a:gd name="connsiteY2" fmla="*/ 6246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6902" h="11154">
                  <a:moveTo>
                    <a:pt x="0" y="16676"/>
                  </a:moveTo>
                  <a:lnTo>
                    <a:pt x="696848" y="0"/>
                  </a:lnTo>
                  <a:lnTo>
                    <a:pt x="777635" y="6246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4" name="Voľný tvar 313">
              <a:extLst>
                <a:ext uri="{FF2B5EF4-FFF2-40B4-BE49-F238E27FC236}">
                  <a16:creationId xmlns:a16="http://schemas.microsoft.com/office/drawing/2014/main" id="{FD734586-4A67-E947-9A7F-30AF67B979EF}"/>
                </a:ext>
              </a:extLst>
            </p:cNvPr>
            <p:cNvSpPr/>
            <p:nvPr/>
          </p:nvSpPr>
          <p:spPr>
            <a:xfrm>
              <a:off x="3403394" y="8516804"/>
              <a:ext cx="754384" cy="11154"/>
            </a:xfrm>
            <a:custGeom>
              <a:avLst/>
              <a:gdLst>
                <a:gd name="connsiteX0" fmla="*/ 0 w 754383"/>
                <a:gd name="connsiteY0" fmla="*/ 12548 h 11154"/>
                <a:gd name="connsiteX1" fmla="*/ 700113 w 754383"/>
                <a:gd name="connsiteY1" fmla="*/ 0 h 11154"/>
                <a:gd name="connsiteX2" fmla="*/ 755791 w 754383"/>
                <a:gd name="connsiteY2" fmla="*/ 5242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83" h="11154">
                  <a:moveTo>
                    <a:pt x="0" y="12548"/>
                  </a:moveTo>
                  <a:lnTo>
                    <a:pt x="700113" y="0"/>
                  </a:lnTo>
                  <a:lnTo>
                    <a:pt x="755791" y="524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5" name="Voľný tvar 314">
              <a:extLst>
                <a:ext uri="{FF2B5EF4-FFF2-40B4-BE49-F238E27FC236}">
                  <a16:creationId xmlns:a16="http://schemas.microsoft.com/office/drawing/2014/main" id="{9C09D8F1-4B8A-5445-A965-469869E2F108}"/>
                </a:ext>
              </a:extLst>
            </p:cNvPr>
            <p:cNvSpPr/>
            <p:nvPr/>
          </p:nvSpPr>
          <p:spPr>
            <a:xfrm>
              <a:off x="3407785" y="8516804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6" name="Voľný tvar 315">
              <a:extLst>
                <a:ext uri="{FF2B5EF4-FFF2-40B4-BE49-F238E27FC236}">
                  <a16:creationId xmlns:a16="http://schemas.microsoft.com/office/drawing/2014/main" id="{D3511F64-853D-1F4D-A95E-4A598E953604}"/>
                </a:ext>
              </a:extLst>
            </p:cNvPr>
            <p:cNvSpPr/>
            <p:nvPr/>
          </p:nvSpPr>
          <p:spPr>
            <a:xfrm>
              <a:off x="3472752" y="8516303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7" name="Voľný tvar 316">
              <a:extLst>
                <a:ext uri="{FF2B5EF4-FFF2-40B4-BE49-F238E27FC236}">
                  <a16:creationId xmlns:a16="http://schemas.microsoft.com/office/drawing/2014/main" id="{20E57A27-1C27-6842-A020-A127148F3FDF}"/>
                </a:ext>
              </a:extLst>
            </p:cNvPr>
            <p:cNvSpPr/>
            <p:nvPr/>
          </p:nvSpPr>
          <p:spPr>
            <a:xfrm>
              <a:off x="3528487" y="8517362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8" name="Voľný tvar 317">
              <a:extLst>
                <a:ext uri="{FF2B5EF4-FFF2-40B4-BE49-F238E27FC236}">
                  <a16:creationId xmlns:a16="http://schemas.microsoft.com/office/drawing/2014/main" id="{DC7A7E80-976C-9E49-B87B-5EDE16ACF1B6}"/>
                </a:ext>
              </a:extLst>
            </p:cNvPr>
            <p:cNvSpPr/>
            <p:nvPr/>
          </p:nvSpPr>
          <p:spPr>
            <a:xfrm>
              <a:off x="3589626" y="85121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19" name="Voľný tvar 318">
              <a:extLst>
                <a:ext uri="{FF2B5EF4-FFF2-40B4-BE49-F238E27FC236}">
                  <a16:creationId xmlns:a16="http://schemas.microsoft.com/office/drawing/2014/main" id="{B83FFD2E-1316-A344-B9D6-105AA4CBAE77}"/>
                </a:ext>
              </a:extLst>
            </p:cNvPr>
            <p:cNvSpPr/>
            <p:nvPr/>
          </p:nvSpPr>
          <p:spPr>
            <a:xfrm>
              <a:off x="3649695" y="85121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0" name="Voľný tvar 319">
              <a:extLst>
                <a:ext uri="{FF2B5EF4-FFF2-40B4-BE49-F238E27FC236}">
                  <a16:creationId xmlns:a16="http://schemas.microsoft.com/office/drawing/2014/main" id="{C9DFB0BF-8C60-9344-9A58-0D88FFAADA17}"/>
                </a:ext>
              </a:extLst>
            </p:cNvPr>
            <p:cNvSpPr/>
            <p:nvPr/>
          </p:nvSpPr>
          <p:spPr>
            <a:xfrm>
              <a:off x="3716295" y="851106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1" name="Voľný tvar 320">
              <a:extLst>
                <a:ext uri="{FF2B5EF4-FFF2-40B4-BE49-F238E27FC236}">
                  <a16:creationId xmlns:a16="http://schemas.microsoft.com/office/drawing/2014/main" id="{50D38E44-0F84-4A41-AC95-7D43715BD93D}"/>
                </a:ext>
              </a:extLst>
            </p:cNvPr>
            <p:cNvSpPr/>
            <p:nvPr/>
          </p:nvSpPr>
          <p:spPr>
            <a:xfrm>
              <a:off x="3782951" y="850793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2" name="Voľný tvar 321">
              <a:extLst>
                <a:ext uri="{FF2B5EF4-FFF2-40B4-BE49-F238E27FC236}">
                  <a16:creationId xmlns:a16="http://schemas.microsoft.com/office/drawing/2014/main" id="{4995158D-1D74-5B46-9658-4284392ADA64}"/>
                </a:ext>
              </a:extLst>
            </p:cNvPr>
            <p:cNvSpPr/>
            <p:nvPr/>
          </p:nvSpPr>
          <p:spPr>
            <a:xfrm>
              <a:off x="3851746" y="850793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3" name="Voľný tvar 322">
              <a:extLst>
                <a:ext uri="{FF2B5EF4-FFF2-40B4-BE49-F238E27FC236}">
                  <a16:creationId xmlns:a16="http://schemas.microsoft.com/office/drawing/2014/main" id="{B3E7B0FC-EDF2-134E-B328-8051ECB263CD}"/>
                </a:ext>
              </a:extLst>
            </p:cNvPr>
            <p:cNvSpPr/>
            <p:nvPr/>
          </p:nvSpPr>
          <p:spPr>
            <a:xfrm>
              <a:off x="3915080" y="8505873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4" name="Voľný tvar 323">
              <a:extLst>
                <a:ext uri="{FF2B5EF4-FFF2-40B4-BE49-F238E27FC236}">
                  <a16:creationId xmlns:a16="http://schemas.microsoft.com/office/drawing/2014/main" id="{64417164-A725-5A44-BD2B-CF67DC20D9EF}"/>
                </a:ext>
              </a:extLst>
            </p:cNvPr>
            <p:cNvSpPr/>
            <p:nvPr/>
          </p:nvSpPr>
          <p:spPr>
            <a:xfrm>
              <a:off x="3970815" y="8504814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5" name="Voľný tvar 324">
              <a:extLst>
                <a:ext uri="{FF2B5EF4-FFF2-40B4-BE49-F238E27FC236}">
                  <a16:creationId xmlns:a16="http://schemas.microsoft.com/office/drawing/2014/main" id="{ABCF894D-8BEC-864C-BE50-9442809E0D4A}"/>
                </a:ext>
              </a:extLst>
            </p:cNvPr>
            <p:cNvSpPr/>
            <p:nvPr/>
          </p:nvSpPr>
          <p:spPr>
            <a:xfrm>
              <a:off x="4029758" y="850275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6" name="Voľný tvar 325">
              <a:extLst>
                <a:ext uri="{FF2B5EF4-FFF2-40B4-BE49-F238E27FC236}">
                  <a16:creationId xmlns:a16="http://schemas.microsoft.com/office/drawing/2014/main" id="{A01DC1E8-605A-D440-8166-48EF3CAAEF93}"/>
                </a:ext>
              </a:extLst>
            </p:cNvPr>
            <p:cNvSpPr/>
            <p:nvPr/>
          </p:nvSpPr>
          <p:spPr>
            <a:xfrm>
              <a:off x="4300661" y="8560138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7" name="Voľný tvar 326">
              <a:extLst>
                <a:ext uri="{FF2B5EF4-FFF2-40B4-BE49-F238E27FC236}">
                  <a16:creationId xmlns:a16="http://schemas.microsoft.com/office/drawing/2014/main" id="{202B7C9D-23D8-0D44-8D99-D7D75A72717B}"/>
                </a:ext>
              </a:extLst>
            </p:cNvPr>
            <p:cNvSpPr/>
            <p:nvPr/>
          </p:nvSpPr>
          <p:spPr>
            <a:xfrm>
              <a:off x="4365065" y="8560138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8" name="Voľný tvar 327">
              <a:extLst>
                <a:ext uri="{FF2B5EF4-FFF2-40B4-BE49-F238E27FC236}">
                  <a16:creationId xmlns:a16="http://schemas.microsoft.com/office/drawing/2014/main" id="{B790BBEC-96CF-B743-945F-8E932A272C56}"/>
                </a:ext>
              </a:extLst>
            </p:cNvPr>
            <p:cNvSpPr/>
            <p:nvPr/>
          </p:nvSpPr>
          <p:spPr>
            <a:xfrm>
              <a:off x="4427330" y="8558019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29" name="Voľný tvar 328">
              <a:extLst>
                <a:ext uri="{FF2B5EF4-FFF2-40B4-BE49-F238E27FC236}">
                  <a16:creationId xmlns:a16="http://schemas.microsoft.com/office/drawing/2014/main" id="{7DE171A5-B050-BC46-8637-AD2CB4B51676}"/>
                </a:ext>
              </a:extLst>
            </p:cNvPr>
            <p:cNvSpPr/>
            <p:nvPr/>
          </p:nvSpPr>
          <p:spPr>
            <a:xfrm>
              <a:off x="4489594" y="8555955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0" name="Voľný tvar 329">
              <a:extLst>
                <a:ext uri="{FF2B5EF4-FFF2-40B4-BE49-F238E27FC236}">
                  <a16:creationId xmlns:a16="http://schemas.microsoft.com/office/drawing/2014/main" id="{388532B4-07F7-8542-9B5B-EA542097AF64}"/>
                </a:ext>
              </a:extLst>
            </p:cNvPr>
            <p:cNvSpPr/>
            <p:nvPr/>
          </p:nvSpPr>
          <p:spPr>
            <a:xfrm>
              <a:off x="4549664" y="8554896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1" name="Voľný tvar 330">
              <a:extLst>
                <a:ext uri="{FF2B5EF4-FFF2-40B4-BE49-F238E27FC236}">
                  <a16:creationId xmlns:a16="http://schemas.microsoft.com/office/drawing/2014/main" id="{573CBEAB-27E8-7A4F-80BE-B9B2135C7997}"/>
                </a:ext>
              </a:extLst>
            </p:cNvPr>
            <p:cNvSpPr/>
            <p:nvPr/>
          </p:nvSpPr>
          <p:spPr>
            <a:xfrm>
              <a:off x="4104063" y="8502905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3835 h 5577"/>
                <a:gd name="connsiteX2" fmla="*/ 49148 w 45037"/>
                <a:gd name="connsiteY2" fmla="*/ 11140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3835"/>
                  </a:lnTo>
                  <a:lnTo>
                    <a:pt x="49148" y="1114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2" name="Voľný tvar 331">
              <a:extLst>
                <a:ext uri="{FF2B5EF4-FFF2-40B4-BE49-F238E27FC236}">
                  <a16:creationId xmlns:a16="http://schemas.microsoft.com/office/drawing/2014/main" id="{E1F0DEB2-CA72-9442-BE31-52EA3384F9EB}"/>
                </a:ext>
              </a:extLst>
            </p:cNvPr>
            <p:cNvSpPr/>
            <p:nvPr/>
          </p:nvSpPr>
          <p:spPr>
            <a:xfrm>
              <a:off x="4167387" y="8530369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3" name="Voľný tvar 332">
              <a:extLst>
                <a:ext uri="{FF2B5EF4-FFF2-40B4-BE49-F238E27FC236}">
                  <a16:creationId xmlns:a16="http://schemas.microsoft.com/office/drawing/2014/main" id="{CC1BD776-3630-FB40-8EF9-D8302057EB7A}"/>
                </a:ext>
              </a:extLst>
            </p:cNvPr>
            <p:cNvSpPr/>
            <p:nvPr/>
          </p:nvSpPr>
          <p:spPr>
            <a:xfrm>
              <a:off x="4240585" y="8546053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4" name="Voľný tvar 333">
              <a:extLst>
                <a:ext uri="{FF2B5EF4-FFF2-40B4-BE49-F238E27FC236}">
                  <a16:creationId xmlns:a16="http://schemas.microsoft.com/office/drawing/2014/main" id="{438FFB02-C658-DF49-988B-14434BAEEE21}"/>
                </a:ext>
              </a:extLst>
            </p:cNvPr>
            <p:cNvSpPr/>
            <p:nvPr/>
          </p:nvSpPr>
          <p:spPr>
            <a:xfrm>
              <a:off x="3901456" y="8601353"/>
              <a:ext cx="5630" cy="61348"/>
            </a:xfrm>
            <a:custGeom>
              <a:avLst/>
              <a:gdLst>
                <a:gd name="connsiteX0" fmla="*/ 0 w 5629"/>
                <a:gd name="connsiteY0" fmla="*/ 0 h 61347"/>
                <a:gd name="connsiteX1" fmla="*/ 10922 w 5629"/>
                <a:gd name="connsiteY1" fmla="*/ 0 h 61347"/>
                <a:gd name="connsiteX2" fmla="*/ 10922 w 5629"/>
                <a:gd name="connsiteY2" fmla="*/ 66791 h 61347"/>
                <a:gd name="connsiteX3" fmla="*/ 0 w 5629"/>
                <a:gd name="connsiteY3" fmla="*/ 66791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1347">
                  <a:moveTo>
                    <a:pt x="0" y="0"/>
                  </a:moveTo>
                  <a:lnTo>
                    <a:pt x="10922" y="0"/>
                  </a:lnTo>
                  <a:lnTo>
                    <a:pt x="10922" y="66791"/>
                  </a:lnTo>
                  <a:lnTo>
                    <a:pt x="0" y="6679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5" name="Voľný tvar 334">
              <a:extLst>
                <a:ext uri="{FF2B5EF4-FFF2-40B4-BE49-F238E27FC236}">
                  <a16:creationId xmlns:a16="http://schemas.microsoft.com/office/drawing/2014/main" id="{A719461C-23BB-AD4A-B825-9487B4306CFC}"/>
                </a:ext>
              </a:extLst>
            </p:cNvPr>
            <p:cNvSpPr/>
            <p:nvPr/>
          </p:nvSpPr>
          <p:spPr>
            <a:xfrm>
              <a:off x="4017204" y="8597170"/>
              <a:ext cx="5630" cy="61348"/>
            </a:xfrm>
            <a:custGeom>
              <a:avLst/>
              <a:gdLst>
                <a:gd name="connsiteX0" fmla="*/ 0 w 5629"/>
                <a:gd name="connsiteY0" fmla="*/ 0 h 61347"/>
                <a:gd name="connsiteX1" fmla="*/ 10922 w 5629"/>
                <a:gd name="connsiteY1" fmla="*/ 0 h 61347"/>
                <a:gd name="connsiteX2" fmla="*/ 10922 w 5629"/>
                <a:gd name="connsiteY2" fmla="*/ 64700 h 61347"/>
                <a:gd name="connsiteX3" fmla="*/ 0 w 5629"/>
                <a:gd name="connsiteY3" fmla="*/ 64700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1347">
                  <a:moveTo>
                    <a:pt x="0" y="0"/>
                  </a:moveTo>
                  <a:lnTo>
                    <a:pt x="10922" y="0"/>
                  </a:lnTo>
                  <a:lnTo>
                    <a:pt x="10922" y="64700"/>
                  </a:lnTo>
                  <a:lnTo>
                    <a:pt x="0" y="64700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6" name="Voľný tvar 335">
              <a:extLst>
                <a:ext uri="{FF2B5EF4-FFF2-40B4-BE49-F238E27FC236}">
                  <a16:creationId xmlns:a16="http://schemas.microsoft.com/office/drawing/2014/main" id="{51179794-D24F-9341-9B0A-3297405DE4EE}"/>
                </a:ext>
              </a:extLst>
            </p:cNvPr>
            <p:cNvSpPr/>
            <p:nvPr/>
          </p:nvSpPr>
          <p:spPr>
            <a:xfrm>
              <a:off x="4047773" y="8597170"/>
              <a:ext cx="11259" cy="66925"/>
            </a:xfrm>
            <a:custGeom>
              <a:avLst/>
              <a:gdLst>
                <a:gd name="connsiteX0" fmla="*/ 0 w 11259"/>
                <a:gd name="connsiteY0" fmla="*/ 0 h 66924"/>
                <a:gd name="connsiteX1" fmla="*/ 13106 w 11259"/>
                <a:gd name="connsiteY1" fmla="*/ 0 h 66924"/>
                <a:gd name="connsiteX2" fmla="*/ 13106 w 11259"/>
                <a:gd name="connsiteY2" fmla="*/ 68877 h 66924"/>
                <a:gd name="connsiteX3" fmla="*/ 0 w 11259"/>
                <a:gd name="connsiteY3" fmla="*/ 68877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66924">
                  <a:moveTo>
                    <a:pt x="0" y="0"/>
                  </a:moveTo>
                  <a:lnTo>
                    <a:pt x="13106" y="0"/>
                  </a:lnTo>
                  <a:lnTo>
                    <a:pt x="13106" y="68877"/>
                  </a:lnTo>
                  <a:lnTo>
                    <a:pt x="0" y="68877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7" name="Voľný tvar 336">
              <a:extLst>
                <a:ext uri="{FF2B5EF4-FFF2-40B4-BE49-F238E27FC236}">
                  <a16:creationId xmlns:a16="http://schemas.microsoft.com/office/drawing/2014/main" id="{AFF8AD3E-AA8E-D842-ACB0-E719793788DA}"/>
                </a:ext>
              </a:extLst>
            </p:cNvPr>
            <p:cNvSpPr/>
            <p:nvPr/>
          </p:nvSpPr>
          <p:spPr>
            <a:xfrm>
              <a:off x="4191951" y="8643069"/>
              <a:ext cx="5630" cy="66925"/>
            </a:xfrm>
            <a:custGeom>
              <a:avLst/>
              <a:gdLst>
                <a:gd name="connsiteX0" fmla="*/ 0 w 5629"/>
                <a:gd name="connsiteY0" fmla="*/ 0 h 66924"/>
                <a:gd name="connsiteX1" fmla="*/ 8737 w 5629"/>
                <a:gd name="connsiteY1" fmla="*/ 0 h 66924"/>
                <a:gd name="connsiteX2" fmla="*/ 8737 w 5629"/>
                <a:gd name="connsiteY2" fmla="*/ 70962 h 66924"/>
                <a:gd name="connsiteX3" fmla="*/ 0 w 5629"/>
                <a:gd name="connsiteY3" fmla="*/ 70962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6924">
                  <a:moveTo>
                    <a:pt x="0" y="0"/>
                  </a:moveTo>
                  <a:lnTo>
                    <a:pt x="8737" y="0"/>
                  </a:lnTo>
                  <a:lnTo>
                    <a:pt x="8737" y="70962"/>
                  </a:lnTo>
                  <a:lnTo>
                    <a:pt x="0" y="7096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8" name="Voľný tvar 337">
              <a:extLst>
                <a:ext uri="{FF2B5EF4-FFF2-40B4-BE49-F238E27FC236}">
                  <a16:creationId xmlns:a16="http://schemas.microsoft.com/office/drawing/2014/main" id="{6034B714-EF90-2945-B069-95075EF58E6A}"/>
                </a:ext>
              </a:extLst>
            </p:cNvPr>
            <p:cNvSpPr/>
            <p:nvPr/>
          </p:nvSpPr>
          <p:spPr>
            <a:xfrm>
              <a:off x="4233442" y="8649371"/>
              <a:ext cx="5630" cy="66925"/>
            </a:xfrm>
            <a:custGeom>
              <a:avLst/>
              <a:gdLst>
                <a:gd name="connsiteX0" fmla="*/ 0 w 5629"/>
                <a:gd name="connsiteY0" fmla="*/ 0 h 66924"/>
                <a:gd name="connsiteX1" fmla="*/ 8737 w 5629"/>
                <a:gd name="connsiteY1" fmla="*/ 0 h 66924"/>
                <a:gd name="connsiteX2" fmla="*/ 8737 w 5629"/>
                <a:gd name="connsiteY2" fmla="*/ 70962 h 66924"/>
                <a:gd name="connsiteX3" fmla="*/ 0 w 5629"/>
                <a:gd name="connsiteY3" fmla="*/ 70962 h 6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66924">
                  <a:moveTo>
                    <a:pt x="0" y="0"/>
                  </a:moveTo>
                  <a:lnTo>
                    <a:pt x="8737" y="0"/>
                  </a:lnTo>
                  <a:lnTo>
                    <a:pt x="8737" y="70962"/>
                  </a:lnTo>
                  <a:lnTo>
                    <a:pt x="0" y="70962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39" name="Voľný tvar 338">
              <a:extLst>
                <a:ext uri="{FF2B5EF4-FFF2-40B4-BE49-F238E27FC236}">
                  <a16:creationId xmlns:a16="http://schemas.microsoft.com/office/drawing/2014/main" id="{113C241C-40C0-2E40-B492-F5E6347DDE17}"/>
                </a:ext>
              </a:extLst>
            </p:cNvPr>
            <p:cNvSpPr/>
            <p:nvPr/>
          </p:nvSpPr>
          <p:spPr>
            <a:xfrm>
              <a:off x="4270598" y="8651435"/>
              <a:ext cx="5630" cy="83656"/>
            </a:xfrm>
            <a:custGeom>
              <a:avLst/>
              <a:gdLst>
                <a:gd name="connsiteX0" fmla="*/ 0 w 5629"/>
                <a:gd name="connsiteY0" fmla="*/ 0 h 83655"/>
                <a:gd name="connsiteX1" fmla="*/ 8737 w 5629"/>
                <a:gd name="connsiteY1" fmla="*/ 0 h 83655"/>
                <a:gd name="connsiteX2" fmla="*/ 8737 w 5629"/>
                <a:gd name="connsiteY2" fmla="*/ 85574 h 83655"/>
                <a:gd name="connsiteX3" fmla="*/ 0 w 5629"/>
                <a:gd name="connsiteY3" fmla="*/ 85574 h 8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29" h="83655">
                  <a:moveTo>
                    <a:pt x="0" y="0"/>
                  </a:moveTo>
                  <a:lnTo>
                    <a:pt x="8737" y="0"/>
                  </a:lnTo>
                  <a:lnTo>
                    <a:pt x="8737" y="85574"/>
                  </a:lnTo>
                  <a:lnTo>
                    <a:pt x="0" y="8557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0" name="Voľný tvar 339">
              <a:extLst>
                <a:ext uri="{FF2B5EF4-FFF2-40B4-BE49-F238E27FC236}">
                  <a16:creationId xmlns:a16="http://schemas.microsoft.com/office/drawing/2014/main" id="{D80D8F41-A5F4-514D-8299-107EF3FD757E}"/>
                </a:ext>
              </a:extLst>
            </p:cNvPr>
            <p:cNvSpPr/>
            <p:nvPr/>
          </p:nvSpPr>
          <p:spPr>
            <a:xfrm>
              <a:off x="3438355" y="8618028"/>
              <a:ext cx="16889" cy="72502"/>
            </a:xfrm>
            <a:custGeom>
              <a:avLst/>
              <a:gdLst>
                <a:gd name="connsiteX0" fmla="*/ 0 w 16889"/>
                <a:gd name="connsiteY0" fmla="*/ 0 h 72501"/>
                <a:gd name="connsiteX1" fmla="*/ 17475 w 16889"/>
                <a:gd name="connsiteY1" fmla="*/ 0 h 72501"/>
                <a:gd name="connsiteX2" fmla="*/ 17475 w 16889"/>
                <a:gd name="connsiteY2" fmla="*/ 77225 h 72501"/>
                <a:gd name="connsiteX3" fmla="*/ 0 w 16889"/>
                <a:gd name="connsiteY3" fmla="*/ 77225 h 7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72501">
                  <a:moveTo>
                    <a:pt x="0" y="0"/>
                  </a:moveTo>
                  <a:lnTo>
                    <a:pt x="17475" y="0"/>
                  </a:lnTo>
                  <a:lnTo>
                    <a:pt x="17475" y="77225"/>
                  </a:lnTo>
                  <a:lnTo>
                    <a:pt x="0" y="7722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1" name="Voľný tvar 340">
              <a:extLst>
                <a:ext uri="{FF2B5EF4-FFF2-40B4-BE49-F238E27FC236}">
                  <a16:creationId xmlns:a16="http://schemas.microsoft.com/office/drawing/2014/main" id="{17C70D60-42F1-0F4E-B686-406C960D3749}"/>
                </a:ext>
              </a:extLst>
            </p:cNvPr>
            <p:cNvSpPr/>
            <p:nvPr/>
          </p:nvSpPr>
          <p:spPr>
            <a:xfrm>
              <a:off x="3790044" y="8609718"/>
              <a:ext cx="11259" cy="61348"/>
            </a:xfrm>
            <a:custGeom>
              <a:avLst/>
              <a:gdLst>
                <a:gd name="connsiteX0" fmla="*/ 0 w 11259"/>
                <a:gd name="connsiteY0" fmla="*/ 0 h 61347"/>
                <a:gd name="connsiteX1" fmla="*/ 15290 w 11259"/>
                <a:gd name="connsiteY1" fmla="*/ 0 h 61347"/>
                <a:gd name="connsiteX2" fmla="*/ 15290 w 11259"/>
                <a:gd name="connsiteY2" fmla="*/ 62614 h 61347"/>
                <a:gd name="connsiteX3" fmla="*/ 0 w 11259"/>
                <a:gd name="connsiteY3" fmla="*/ 62614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59" h="61347">
                  <a:moveTo>
                    <a:pt x="0" y="0"/>
                  </a:moveTo>
                  <a:lnTo>
                    <a:pt x="15290" y="0"/>
                  </a:lnTo>
                  <a:lnTo>
                    <a:pt x="15290" y="62614"/>
                  </a:lnTo>
                  <a:lnTo>
                    <a:pt x="0" y="6261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2" name="Voľný tvar 341">
              <a:extLst>
                <a:ext uri="{FF2B5EF4-FFF2-40B4-BE49-F238E27FC236}">
                  <a16:creationId xmlns:a16="http://schemas.microsoft.com/office/drawing/2014/main" id="{2338DA54-2C46-2A4D-BC69-A4D30E8305CA}"/>
                </a:ext>
              </a:extLst>
            </p:cNvPr>
            <p:cNvSpPr/>
            <p:nvPr/>
          </p:nvSpPr>
          <p:spPr>
            <a:xfrm>
              <a:off x="3669906" y="8611782"/>
              <a:ext cx="16889" cy="61348"/>
            </a:xfrm>
            <a:custGeom>
              <a:avLst/>
              <a:gdLst>
                <a:gd name="connsiteX0" fmla="*/ 0 w 16889"/>
                <a:gd name="connsiteY0" fmla="*/ 0 h 61347"/>
                <a:gd name="connsiteX1" fmla="*/ 17475 w 16889"/>
                <a:gd name="connsiteY1" fmla="*/ 0 h 61347"/>
                <a:gd name="connsiteX2" fmla="*/ 17475 w 16889"/>
                <a:gd name="connsiteY2" fmla="*/ 66791 h 61347"/>
                <a:gd name="connsiteX3" fmla="*/ 0 w 16889"/>
                <a:gd name="connsiteY3" fmla="*/ 66791 h 6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61347">
                  <a:moveTo>
                    <a:pt x="0" y="0"/>
                  </a:moveTo>
                  <a:lnTo>
                    <a:pt x="17475" y="0"/>
                  </a:lnTo>
                  <a:lnTo>
                    <a:pt x="17475" y="66791"/>
                  </a:lnTo>
                  <a:lnTo>
                    <a:pt x="0" y="66791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3" name="Voľný tvar 342">
              <a:extLst>
                <a:ext uri="{FF2B5EF4-FFF2-40B4-BE49-F238E27FC236}">
                  <a16:creationId xmlns:a16="http://schemas.microsoft.com/office/drawing/2014/main" id="{43F7691C-A17F-CD45-8FFA-EA2BB6647452}"/>
                </a:ext>
              </a:extLst>
            </p:cNvPr>
            <p:cNvSpPr/>
            <p:nvPr/>
          </p:nvSpPr>
          <p:spPr>
            <a:xfrm>
              <a:off x="4082734" y="8499069"/>
              <a:ext cx="28149" cy="184043"/>
            </a:xfrm>
            <a:custGeom>
              <a:avLst/>
              <a:gdLst>
                <a:gd name="connsiteX0" fmla="*/ 0 w 28148"/>
                <a:gd name="connsiteY0" fmla="*/ 0 h 184042"/>
                <a:gd name="connsiteX1" fmla="*/ 0 w 28148"/>
                <a:gd name="connsiteY1" fmla="*/ 31343 h 184042"/>
                <a:gd name="connsiteX2" fmla="*/ 28430 w 28148"/>
                <a:gd name="connsiteY2" fmla="*/ 45899 h 184042"/>
                <a:gd name="connsiteX3" fmla="*/ 30570 w 28148"/>
                <a:gd name="connsiteY3" fmla="*/ 185772 h 184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48" h="184042">
                  <a:moveTo>
                    <a:pt x="0" y="0"/>
                  </a:moveTo>
                  <a:lnTo>
                    <a:pt x="0" y="31343"/>
                  </a:lnTo>
                  <a:lnTo>
                    <a:pt x="28430" y="45899"/>
                  </a:lnTo>
                  <a:lnTo>
                    <a:pt x="30570" y="18577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4" name="Voľný tvar 343">
              <a:extLst>
                <a:ext uri="{FF2B5EF4-FFF2-40B4-BE49-F238E27FC236}">
                  <a16:creationId xmlns:a16="http://schemas.microsoft.com/office/drawing/2014/main" id="{57389FCF-6856-7E49-9806-E05706DDAC7C}"/>
                </a:ext>
              </a:extLst>
            </p:cNvPr>
            <p:cNvSpPr/>
            <p:nvPr/>
          </p:nvSpPr>
          <p:spPr>
            <a:xfrm>
              <a:off x="4102382" y="8501189"/>
              <a:ext cx="22519" cy="178466"/>
            </a:xfrm>
            <a:custGeom>
              <a:avLst/>
              <a:gdLst>
                <a:gd name="connsiteX0" fmla="*/ 4391 w 22518"/>
                <a:gd name="connsiteY0" fmla="*/ 0 h 178465"/>
                <a:gd name="connsiteX1" fmla="*/ 0 w 22518"/>
                <a:gd name="connsiteY1" fmla="*/ 27105 h 178465"/>
                <a:gd name="connsiteX2" fmla="*/ 21843 w 22518"/>
                <a:gd name="connsiteY2" fmla="*/ 39653 h 178465"/>
                <a:gd name="connsiteX3" fmla="*/ 24039 w 22518"/>
                <a:gd name="connsiteY3" fmla="*/ 183653 h 178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178465">
                  <a:moveTo>
                    <a:pt x="4391" y="0"/>
                  </a:moveTo>
                  <a:lnTo>
                    <a:pt x="0" y="27105"/>
                  </a:lnTo>
                  <a:lnTo>
                    <a:pt x="21843" y="39653"/>
                  </a:lnTo>
                  <a:lnTo>
                    <a:pt x="24039" y="183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5" name="Voľný tvar 344">
              <a:extLst>
                <a:ext uri="{FF2B5EF4-FFF2-40B4-BE49-F238E27FC236}">
                  <a16:creationId xmlns:a16="http://schemas.microsoft.com/office/drawing/2014/main" id="{D8B62F1B-BA58-5E48-A5E1-2D2E64ED2E9C}"/>
                </a:ext>
              </a:extLst>
            </p:cNvPr>
            <p:cNvSpPr/>
            <p:nvPr/>
          </p:nvSpPr>
          <p:spPr>
            <a:xfrm>
              <a:off x="4172303" y="8549151"/>
              <a:ext cx="129484" cy="290007"/>
            </a:xfrm>
            <a:custGeom>
              <a:avLst/>
              <a:gdLst>
                <a:gd name="connsiteX0" fmla="*/ 0 w 129483"/>
                <a:gd name="connsiteY0" fmla="*/ 0 h 290007"/>
                <a:gd name="connsiteX1" fmla="*/ 0 w 129483"/>
                <a:gd name="connsiteY1" fmla="*/ 267197 h 290007"/>
                <a:gd name="connsiteX2" fmla="*/ 126669 w 129483"/>
                <a:gd name="connsiteY2" fmla="*/ 290119 h 290007"/>
                <a:gd name="connsiteX3" fmla="*/ 131060 w 129483"/>
                <a:gd name="connsiteY3" fmla="*/ 45955 h 290007"/>
                <a:gd name="connsiteX4" fmla="*/ 115747 w 129483"/>
                <a:gd name="connsiteY4" fmla="*/ 31343 h 290007"/>
                <a:gd name="connsiteX5" fmla="*/ 117943 w 129483"/>
                <a:gd name="connsiteY5" fmla="*/ 6302 h 290007"/>
                <a:gd name="connsiteX6" fmla="*/ 126669 w 129483"/>
                <a:gd name="connsiteY6" fmla="*/ 8366 h 290007"/>
                <a:gd name="connsiteX7" fmla="*/ 131060 w 129483"/>
                <a:gd name="connsiteY7" fmla="*/ 29224 h 290007"/>
                <a:gd name="connsiteX8" fmla="*/ 131060 w 129483"/>
                <a:gd name="connsiteY8" fmla="*/ 39653 h 290007"/>
                <a:gd name="connsiteX9" fmla="*/ 133256 w 129483"/>
                <a:gd name="connsiteY9" fmla="*/ 290119 h 29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9483" h="290007">
                  <a:moveTo>
                    <a:pt x="0" y="0"/>
                  </a:moveTo>
                  <a:lnTo>
                    <a:pt x="0" y="267197"/>
                  </a:lnTo>
                  <a:lnTo>
                    <a:pt x="126669" y="290119"/>
                  </a:lnTo>
                  <a:lnTo>
                    <a:pt x="131060" y="45955"/>
                  </a:lnTo>
                  <a:lnTo>
                    <a:pt x="115747" y="31343"/>
                  </a:lnTo>
                  <a:lnTo>
                    <a:pt x="117943" y="6302"/>
                  </a:lnTo>
                  <a:lnTo>
                    <a:pt x="126669" y="8366"/>
                  </a:lnTo>
                  <a:lnTo>
                    <a:pt x="131060" y="29224"/>
                  </a:lnTo>
                  <a:lnTo>
                    <a:pt x="131060" y="39653"/>
                  </a:lnTo>
                  <a:lnTo>
                    <a:pt x="133256" y="29011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6" name="Voľný tvar 345">
              <a:extLst>
                <a:ext uri="{FF2B5EF4-FFF2-40B4-BE49-F238E27FC236}">
                  <a16:creationId xmlns:a16="http://schemas.microsoft.com/office/drawing/2014/main" id="{8C74C4FB-6846-E84E-8379-3DC691C8A7A4}"/>
                </a:ext>
              </a:extLst>
            </p:cNvPr>
            <p:cNvSpPr/>
            <p:nvPr/>
          </p:nvSpPr>
          <p:spPr>
            <a:xfrm>
              <a:off x="4316480" y="8726558"/>
              <a:ext cx="315265" cy="105964"/>
            </a:xfrm>
            <a:custGeom>
              <a:avLst/>
              <a:gdLst>
                <a:gd name="connsiteX0" fmla="*/ 0 w 315264"/>
                <a:gd name="connsiteY0" fmla="*/ 108530 h 105964"/>
                <a:gd name="connsiteX1" fmla="*/ 214042 w 315264"/>
                <a:gd name="connsiteY1" fmla="*/ 0 h 105964"/>
                <a:gd name="connsiteX2" fmla="*/ 316729 w 315264"/>
                <a:gd name="connsiteY2" fmla="*/ 4183 h 10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5264" h="105964">
                  <a:moveTo>
                    <a:pt x="0" y="108530"/>
                  </a:moveTo>
                  <a:lnTo>
                    <a:pt x="214042" y="0"/>
                  </a:lnTo>
                  <a:lnTo>
                    <a:pt x="316729" y="418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7" name="Voľný tvar 346">
              <a:extLst>
                <a:ext uri="{FF2B5EF4-FFF2-40B4-BE49-F238E27FC236}">
                  <a16:creationId xmlns:a16="http://schemas.microsoft.com/office/drawing/2014/main" id="{66377440-D4DD-8941-B8A4-BC2DE9F2C6B7}"/>
                </a:ext>
              </a:extLst>
            </p:cNvPr>
            <p:cNvSpPr/>
            <p:nvPr/>
          </p:nvSpPr>
          <p:spPr>
            <a:xfrm>
              <a:off x="4303926" y="8848695"/>
              <a:ext cx="5630" cy="16731"/>
            </a:xfrm>
            <a:custGeom>
              <a:avLst/>
              <a:gdLst>
                <a:gd name="connsiteX0" fmla="*/ 0 w 0"/>
                <a:gd name="connsiteY0" fmla="*/ 0 h 16731"/>
                <a:gd name="connsiteX1" fmla="*/ 0 w 0"/>
                <a:gd name="connsiteY1" fmla="*/ 1879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6731">
                  <a:moveTo>
                    <a:pt x="0" y="0"/>
                  </a:moveTo>
                  <a:lnTo>
                    <a:pt x="0" y="187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8" name="Voľný tvar 347">
              <a:extLst>
                <a:ext uri="{FF2B5EF4-FFF2-40B4-BE49-F238E27FC236}">
                  <a16:creationId xmlns:a16="http://schemas.microsoft.com/office/drawing/2014/main" id="{4198F817-C2B6-204E-A5BC-8FB9F0964B9A}"/>
                </a:ext>
              </a:extLst>
            </p:cNvPr>
            <p:cNvSpPr/>
            <p:nvPr/>
          </p:nvSpPr>
          <p:spPr>
            <a:xfrm>
              <a:off x="4300098" y="885444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49" name="Voľný tvar 348">
              <a:extLst>
                <a:ext uri="{FF2B5EF4-FFF2-40B4-BE49-F238E27FC236}">
                  <a16:creationId xmlns:a16="http://schemas.microsoft.com/office/drawing/2014/main" id="{4B6A98B2-0C83-F548-8C41-E5B864EF289C}"/>
                </a:ext>
              </a:extLst>
            </p:cNvPr>
            <p:cNvSpPr/>
            <p:nvPr/>
          </p:nvSpPr>
          <p:spPr>
            <a:xfrm>
              <a:off x="4364558" y="885444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0" name="Voľný tvar 349">
              <a:extLst>
                <a:ext uri="{FF2B5EF4-FFF2-40B4-BE49-F238E27FC236}">
                  <a16:creationId xmlns:a16="http://schemas.microsoft.com/office/drawing/2014/main" id="{A2AA8C37-5CD6-0F4E-A7E0-701F0487546E}"/>
                </a:ext>
              </a:extLst>
            </p:cNvPr>
            <p:cNvSpPr/>
            <p:nvPr/>
          </p:nvSpPr>
          <p:spPr>
            <a:xfrm>
              <a:off x="4426767" y="8852320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1" name="Voľný tvar 350">
              <a:extLst>
                <a:ext uri="{FF2B5EF4-FFF2-40B4-BE49-F238E27FC236}">
                  <a16:creationId xmlns:a16="http://schemas.microsoft.com/office/drawing/2014/main" id="{09122B1E-6C6D-DA4B-98A3-BA25157B45C1}"/>
                </a:ext>
              </a:extLst>
            </p:cNvPr>
            <p:cNvSpPr/>
            <p:nvPr/>
          </p:nvSpPr>
          <p:spPr>
            <a:xfrm>
              <a:off x="4489031" y="885025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2" name="Voľný tvar 351">
              <a:extLst>
                <a:ext uri="{FF2B5EF4-FFF2-40B4-BE49-F238E27FC236}">
                  <a16:creationId xmlns:a16="http://schemas.microsoft.com/office/drawing/2014/main" id="{A2822314-60D6-4D4C-AB57-4755D394C60A}"/>
                </a:ext>
              </a:extLst>
            </p:cNvPr>
            <p:cNvSpPr/>
            <p:nvPr/>
          </p:nvSpPr>
          <p:spPr>
            <a:xfrm>
              <a:off x="4549101" y="8849197"/>
              <a:ext cx="45038" cy="5577"/>
            </a:xfrm>
            <a:custGeom>
              <a:avLst/>
              <a:gdLst>
                <a:gd name="connsiteX0" fmla="*/ 0 w 45037"/>
                <a:gd name="connsiteY0" fmla="*/ 0 h 5577"/>
                <a:gd name="connsiteX1" fmla="*/ 49148 w 45037"/>
                <a:gd name="connsiteY1" fmla="*/ 0 h 5577"/>
                <a:gd name="connsiteX2" fmla="*/ 49148 w 45037"/>
                <a:gd name="connsiteY2" fmla="*/ 7305 h 5577"/>
                <a:gd name="connsiteX3" fmla="*/ 0 w 45037"/>
                <a:gd name="connsiteY3" fmla="*/ 7305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5577">
                  <a:moveTo>
                    <a:pt x="0" y="0"/>
                  </a:moveTo>
                  <a:lnTo>
                    <a:pt x="49148" y="0"/>
                  </a:lnTo>
                  <a:lnTo>
                    <a:pt x="49148" y="7305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3" name="Voľný tvar 352">
              <a:extLst>
                <a:ext uri="{FF2B5EF4-FFF2-40B4-BE49-F238E27FC236}">
                  <a16:creationId xmlns:a16="http://schemas.microsoft.com/office/drawing/2014/main" id="{02C5EAE4-1ABB-964C-A0D3-1AF215C40CD6}"/>
                </a:ext>
              </a:extLst>
            </p:cNvPr>
            <p:cNvSpPr/>
            <p:nvPr/>
          </p:nvSpPr>
          <p:spPr>
            <a:xfrm>
              <a:off x="4240037" y="8840338"/>
              <a:ext cx="45038" cy="16731"/>
            </a:xfrm>
            <a:custGeom>
              <a:avLst/>
              <a:gdLst>
                <a:gd name="connsiteX0" fmla="*/ 0 w 45037"/>
                <a:gd name="connsiteY0" fmla="*/ 0 h 16731"/>
                <a:gd name="connsiteX1" fmla="*/ 49149 w 45037"/>
                <a:gd name="connsiteY1" fmla="*/ 11505 h 16731"/>
                <a:gd name="connsiteX2" fmla="*/ 49149 w 45037"/>
                <a:gd name="connsiteY2" fmla="*/ 18810 h 16731"/>
                <a:gd name="connsiteX3" fmla="*/ 0 w 45037"/>
                <a:gd name="connsiteY3" fmla="*/ 7305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37" h="16731">
                  <a:moveTo>
                    <a:pt x="0" y="0"/>
                  </a:moveTo>
                  <a:lnTo>
                    <a:pt x="49149" y="11505"/>
                  </a:lnTo>
                  <a:lnTo>
                    <a:pt x="49149" y="18810"/>
                  </a:lnTo>
                  <a:lnTo>
                    <a:pt x="0" y="73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4" name="Voľný tvar 353">
              <a:extLst>
                <a:ext uri="{FF2B5EF4-FFF2-40B4-BE49-F238E27FC236}">
                  <a16:creationId xmlns:a16="http://schemas.microsoft.com/office/drawing/2014/main" id="{805A96BB-F5A1-2D45-A20E-943A75041130}"/>
                </a:ext>
              </a:extLst>
            </p:cNvPr>
            <p:cNvSpPr/>
            <p:nvPr/>
          </p:nvSpPr>
          <p:spPr>
            <a:xfrm>
              <a:off x="2835467" y="8582558"/>
              <a:ext cx="1334246" cy="139426"/>
            </a:xfrm>
            <a:custGeom>
              <a:avLst/>
              <a:gdLst>
                <a:gd name="connsiteX0" fmla="*/ 1334640 w 1334246"/>
                <a:gd name="connsiteY0" fmla="*/ 100164 h 139426"/>
                <a:gd name="connsiteX1" fmla="*/ 1275697 w 1334246"/>
                <a:gd name="connsiteY1" fmla="*/ 93918 h 139426"/>
                <a:gd name="connsiteX2" fmla="*/ 524241 w 1334246"/>
                <a:gd name="connsiteY2" fmla="*/ 123142 h 139426"/>
                <a:gd name="connsiteX3" fmla="*/ 0 w 1334246"/>
                <a:gd name="connsiteY3" fmla="*/ 0 h 139426"/>
                <a:gd name="connsiteX4" fmla="*/ 0 w 1334246"/>
                <a:gd name="connsiteY4" fmla="*/ 144000 h 13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4246" h="139426">
                  <a:moveTo>
                    <a:pt x="1334640" y="100164"/>
                  </a:moveTo>
                  <a:lnTo>
                    <a:pt x="1275697" y="93918"/>
                  </a:lnTo>
                  <a:lnTo>
                    <a:pt x="524241" y="123142"/>
                  </a:lnTo>
                  <a:lnTo>
                    <a:pt x="0" y="0"/>
                  </a:lnTo>
                  <a:lnTo>
                    <a:pt x="0" y="14400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5" name="Voľný tvar 354">
              <a:extLst>
                <a:ext uri="{FF2B5EF4-FFF2-40B4-BE49-F238E27FC236}">
                  <a16:creationId xmlns:a16="http://schemas.microsoft.com/office/drawing/2014/main" id="{49304DD3-3040-7042-8F4A-65C922646F94}"/>
                </a:ext>
              </a:extLst>
            </p:cNvPr>
            <p:cNvSpPr/>
            <p:nvPr/>
          </p:nvSpPr>
          <p:spPr>
            <a:xfrm>
              <a:off x="3829340" y="8680658"/>
              <a:ext cx="281487" cy="145004"/>
            </a:xfrm>
            <a:custGeom>
              <a:avLst/>
              <a:gdLst>
                <a:gd name="connsiteX0" fmla="*/ 281824 w 281486"/>
                <a:gd name="connsiteY0" fmla="*/ 0 h 145003"/>
                <a:gd name="connsiteX1" fmla="*/ 0 w 281486"/>
                <a:gd name="connsiteY1" fmla="*/ 146119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486" h="145003">
                  <a:moveTo>
                    <a:pt x="281824" y="0"/>
                  </a:moveTo>
                  <a:cubicBezTo>
                    <a:pt x="268707" y="8366"/>
                    <a:pt x="0" y="146119"/>
                    <a:pt x="0" y="146119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6" name="Voľný tvar 355">
              <a:extLst>
                <a:ext uri="{FF2B5EF4-FFF2-40B4-BE49-F238E27FC236}">
                  <a16:creationId xmlns:a16="http://schemas.microsoft.com/office/drawing/2014/main" id="{F1BCB247-5075-9C4C-A663-5D10E2B42582}"/>
                </a:ext>
              </a:extLst>
            </p:cNvPr>
            <p:cNvSpPr/>
            <p:nvPr/>
          </p:nvSpPr>
          <p:spPr>
            <a:xfrm>
              <a:off x="4030321" y="8680658"/>
              <a:ext cx="258968" cy="161735"/>
            </a:xfrm>
            <a:custGeom>
              <a:avLst/>
              <a:gdLst>
                <a:gd name="connsiteX0" fmla="*/ 91765 w 258967"/>
                <a:gd name="connsiteY0" fmla="*/ 0 h 161734"/>
                <a:gd name="connsiteX1" fmla="*/ 0 w 258967"/>
                <a:gd name="connsiteY1" fmla="*/ 129388 h 161734"/>
                <a:gd name="connsiteX2" fmla="*/ 264316 w 258967"/>
                <a:gd name="connsiteY2" fmla="*/ 166977 h 161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967" h="161734">
                  <a:moveTo>
                    <a:pt x="91765" y="0"/>
                  </a:moveTo>
                  <a:lnTo>
                    <a:pt x="0" y="129388"/>
                  </a:lnTo>
                  <a:lnTo>
                    <a:pt x="264316" y="16697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7" name="Voľný tvar 356">
              <a:extLst>
                <a:ext uri="{FF2B5EF4-FFF2-40B4-BE49-F238E27FC236}">
                  <a16:creationId xmlns:a16="http://schemas.microsoft.com/office/drawing/2014/main" id="{C45368F6-4CCB-0343-BA1A-31C1D4375D92}"/>
                </a:ext>
              </a:extLst>
            </p:cNvPr>
            <p:cNvSpPr/>
            <p:nvPr/>
          </p:nvSpPr>
          <p:spPr>
            <a:xfrm>
              <a:off x="4030321" y="8818412"/>
              <a:ext cx="602381" cy="44616"/>
            </a:xfrm>
            <a:custGeom>
              <a:avLst/>
              <a:gdLst>
                <a:gd name="connsiteX0" fmla="*/ 0 w 602381"/>
                <a:gd name="connsiteY0" fmla="*/ 0 h 44616"/>
                <a:gd name="connsiteX1" fmla="*/ 273042 w 602381"/>
                <a:gd name="connsiteY1" fmla="*/ 45899 h 44616"/>
                <a:gd name="connsiteX2" fmla="*/ 602888 w 602381"/>
                <a:gd name="connsiteY2" fmla="*/ 39653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2381" h="44616">
                  <a:moveTo>
                    <a:pt x="0" y="0"/>
                  </a:moveTo>
                  <a:lnTo>
                    <a:pt x="273042" y="45899"/>
                  </a:lnTo>
                  <a:lnTo>
                    <a:pt x="602888" y="39653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8" name="Voľný tvar 357">
              <a:extLst>
                <a:ext uri="{FF2B5EF4-FFF2-40B4-BE49-F238E27FC236}">
                  <a16:creationId xmlns:a16="http://schemas.microsoft.com/office/drawing/2014/main" id="{A84CBA4D-8DA8-2D46-B292-D0827C5861DB}"/>
                </a:ext>
              </a:extLst>
            </p:cNvPr>
            <p:cNvSpPr/>
            <p:nvPr/>
          </p:nvSpPr>
          <p:spPr>
            <a:xfrm>
              <a:off x="4298972" y="8845572"/>
              <a:ext cx="332154" cy="5577"/>
            </a:xfrm>
            <a:custGeom>
              <a:avLst/>
              <a:gdLst>
                <a:gd name="connsiteX0" fmla="*/ 0 w 332154"/>
                <a:gd name="connsiteY0" fmla="*/ 0 h 0"/>
                <a:gd name="connsiteX1" fmla="*/ 334237 w 33215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2154">
                  <a:moveTo>
                    <a:pt x="0" y="0"/>
                  </a:moveTo>
                  <a:lnTo>
                    <a:pt x="33423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59" name="Voľný tvar 358">
              <a:extLst>
                <a:ext uri="{FF2B5EF4-FFF2-40B4-BE49-F238E27FC236}">
                  <a16:creationId xmlns:a16="http://schemas.microsoft.com/office/drawing/2014/main" id="{123C06DD-0F8D-324C-8800-ECCAD1C30589}"/>
                </a:ext>
              </a:extLst>
            </p:cNvPr>
            <p:cNvSpPr/>
            <p:nvPr/>
          </p:nvSpPr>
          <p:spPr>
            <a:xfrm>
              <a:off x="3840261" y="8810046"/>
              <a:ext cx="191411" cy="16731"/>
            </a:xfrm>
            <a:custGeom>
              <a:avLst/>
              <a:gdLst>
                <a:gd name="connsiteX0" fmla="*/ 192255 w 191410"/>
                <a:gd name="connsiteY0" fmla="*/ 0 h 16731"/>
                <a:gd name="connsiteX1" fmla="*/ 0 w 191410"/>
                <a:gd name="connsiteY1" fmla="*/ 8366 h 16731"/>
                <a:gd name="connsiteX2" fmla="*/ 4391 w 191410"/>
                <a:gd name="connsiteY2" fmla="*/ 16731 h 16731"/>
                <a:gd name="connsiteX3" fmla="*/ 194451 w 191410"/>
                <a:gd name="connsiteY3" fmla="*/ 10429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410" h="16731">
                  <a:moveTo>
                    <a:pt x="192255" y="0"/>
                  </a:moveTo>
                  <a:lnTo>
                    <a:pt x="0" y="8366"/>
                  </a:lnTo>
                  <a:lnTo>
                    <a:pt x="4391" y="16731"/>
                  </a:lnTo>
                  <a:lnTo>
                    <a:pt x="194451" y="10429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0" name="Voľný tvar 359">
              <a:extLst>
                <a:ext uri="{FF2B5EF4-FFF2-40B4-BE49-F238E27FC236}">
                  <a16:creationId xmlns:a16="http://schemas.microsoft.com/office/drawing/2014/main" id="{33A8A18B-1807-A049-ACBB-5CF6B2188A58}"/>
                </a:ext>
              </a:extLst>
            </p:cNvPr>
            <p:cNvSpPr/>
            <p:nvPr/>
          </p:nvSpPr>
          <p:spPr>
            <a:xfrm>
              <a:off x="2852919" y="8803800"/>
              <a:ext cx="377192" cy="11154"/>
            </a:xfrm>
            <a:custGeom>
              <a:avLst/>
              <a:gdLst>
                <a:gd name="connsiteX0" fmla="*/ 0 w 377191"/>
                <a:gd name="connsiteY0" fmla="*/ 0 h 11154"/>
                <a:gd name="connsiteX1" fmla="*/ 377924 w 377191"/>
                <a:gd name="connsiteY1" fmla="*/ 12548 h 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7191" h="11154">
                  <a:moveTo>
                    <a:pt x="0" y="0"/>
                  </a:moveTo>
                  <a:lnTo>
                    <a:pt x="377924" y="12548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1" name="Voľný tvar 360">
              <a:extLst>
                <a:ext uri="{FF2B5EF4-FFF2-40B4-BE49-F238E27FC236}">
                  <a16:creationId xmlns:a16="http://schemas.microsoft.com/office/drawing/2014/main" id="{517EE019-0B61-1F4F-83E2-28E495D7AE9A}"/>
                </a:ext>
              </a:extLst>
            </p:cNvPr>
            <p:cNvSpPr/>
            <p:nvPr/>
          </p:nvSpPr>
          <p:spPr>
            <a:xfrm>
              <a:off x="3431824" y="8818412"/>
              <a:ext cx="405341" cy="5577"/>
            </a:xfrm>
            <a:custGeom>
              <a:avLst/>
              <a:gdLst>
                <a:gd name="connsiteX0" fmla="*/ 0 w 405340"/>
                <a:gd name="connsiteY0" fmla="*/ 10429 h 5577"/>
                <a:gd name="connsiteX1" fmla="*/ 408437 w 405340"/>
                <a:gd name="connsiteY1" fmla="*/ 0 h 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340" h="5577">
                  <a:moveTo>
                    <a:pt x="0" y="10429"/>
                  </a:moveTo>
                  <a:lnTo>
                    <a:pt x="408437" y="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2" name="Voľný tvar 361">
              <a:extLst>
                <a:ext uri="{FF2B5EF4-FFF2-40B4-BE49-F238E27FC236}">
                  <a16:creationId xmlns:a16="http://schemas.microsoft.com/office/drawing/2014/main" id="{0466368C-A8CE-D741-A51D-551D6D90B59A}"/>
                </a:ext>
              </a:extLst>
            </p:cNvPr>
            <p:cNvSpPr/>
            <p:nvPr/>
          </p:nvSpPr>
          <p:spPr>
            <a:xfrm>
              <a:off x="3401198" y="8465663"/>
              <a:ext cx="5630" cy="234236"/>
            </a:xfrm>
            <a:custGeom>
              <a:avLst/>
              <a:gdLst>
                <a:gd name="connsiteX0" fmla="*/ 0 w 0"/>
                <a:gd name="connsiteY0" fmla="*/ 0 h 234236"/>
                <a:gd name="connsiteX1" fmla="*/ 4391 w 0"/>
                <a:gd name="connsiteY1" fmla="*/ 235854 h 234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34236">
                  <a:moveTo>
                    <a:pt x="0" y="0"/>
                  </a:moveTo>
                  <a:lnTo>
                    <a:pt x="4391" y="23585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3" name="Voľný tvar 362">
              <a:extLst>
                <a:ext uri="{FF2B5EF4-FFF2-40B4-BE49-F238E27FC236}">
                  <a16:creationId xmlns:a16="http://schemas.microsoft.com/office/drawing/2014/main" id="{153DDA37-01FD-5D43-A9AE-693D89183E09}"/>
                </a:ext>
              </a:extLst>
            </p:cNvPr>
            <p:cNvSpPr/>
            <p:nvPr/>
          </p:nvSpPr>
          <p:spPr>
            <a:xfrm>
              <a:off x="3101978" y="8171417"/>
              <a:ext cx="180151" cy="145004"/>
            </a:xfrm>
            <a:custGeom>
              <a:avLst/>
              <a:gdLst>
                <a:gd name="connsiteX0" fmla="*/ 179082 w 180151"/>
                <a:gd name="connsiteY0" fmla="*/ 129388 h 145003"/>
                <a:gd name="connsiteX1" fmla="*/ 0 w 180151"/>
                <a:gd name="connsiteY1" fmla="*/ 129388 h 145003"/>
                <a:gd name="connsiteX2" fmla="*/ 4335 w 180151"/>
                <a:gd name="connsiteY2" fmla="*/ 146063 h 145003"/>
                <a:gd name="connsiteX3" fmla="*/ 181277 w 180151"/>
                <a:gd name="connsiteY3" fmla="*/ 148182 h 145003"/>
                <a:gd name="connsiteX4" fmla="*/ 183473 w 180151"/>
                <a:gd name="connsiteY4" fmla="*/ 137753 h 145003"/>
                <a:gd name="connsiteX5" fmla="*/ 150708 w 180151"/>
                <a:gd name="connsiteY5" fmla="*/ 0 h 145003"/>
                <a:gd name="connsiteX6" fmla="*/ 91708 w 180151"/>
                <a:gd name="connsiteY6" fmla="*/ 0 h 145003"/>
                <a:gd name="connsiteX7" fmla="*/ 6531 w 180151"/>
                <a:gd name="connsiteY7" fmla="*/ 131451 h 14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151" h="145003">
                  <a:moveTo>
                    <a:pt x="179082" y="129388"/>
                  </a:moveTo>
                  <a:lnTo>
                    <a:pt x="0" y="129388"/>
                  </a:lnTo>
                  <a:lnTo>
                    <a:pt x="4335" y="146063"/>
                  </a:lnTo>
                  <a:lnTo>
                    <a:pt x="181277" y="148182"/>
                  </a:lnTo>
                  <a:lnTo>
                    <a:pt x="183473" y="137753"/>
                  </a:lnTo>
                  <a:cubicBezTo>
                    <a:pt x="161911" y="99439"/>
                    <a:pt x="149019" y="54934"/>
                    <a:pt x="150708" y="0"/>
                  </a:cubicBezTo>
                  <a:lnTo>
                    <a:pt x="91708" y="0"/>
                  </a:lnTo>
                  <a:cubicBezTo>
                    <a:pt x="77915" y="48464"/>
                    <a:pt x="55115" y="94085"/>
                    <a:pt x="6531" y="131451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4" name="Voľný tvar 363">
              <a:extLst>
                <a:ext uri="{FF2B5EF4-FFF2-40B4-BE49-F238E27FC236}">
                  <a16:creationId xmlns:a16="http://schemas.microsoft.com/office/drawing/2014/main" id="{C8305A9D-9EA2-7147-AF60-B70B1D372FF3}"/>
                </a:ext>
              </a:extLst>
            </p:cNvPr>
            <p:cNvSpPr/>
            <p:nvPr/>
          </p:nvSpPr>
          <p:spPr>
            <a:xfrm>
              <a:off x="3108509" y="8317480"/>
              <a:ext cx="5630" cy="329046"/>
            </a:xfrm>
            <a:custGeom>
              <a:avLst/>
              <a:gdLst>
                <a:gd name="connsiteX0" fmla="*/ 4391 w 0"/>
                <a:gd name="connsiteY0" fmla="*/ 0 h 329046"/>
                <a:gd name="connsiteX1" fmla="*/ 0 w 0"/>
                <a:gd name="connsiteY1" fmla="*/ 331891 h 32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9046">
                  <a:moveTo>
                    <a:pt x="4391" y="0"/>
                  </a:moveTo>
                  <a:lnTo>
                    <a:pt x="0" y="33189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5" name="Voľný tvar 364">
              <a:extLst>
                <a:ext uri="{FF2B5EF4-FFF2-40B4-BE49-F238E27FC236}">
                  <a16:creationId xmlns:a16="http://schemas.microsoft.com/office/drawing/2014/main" id="{28E1A583-CA5B-B24E-ACB9-F6F4D39392E6}"/>
                </a:ext>
              </a:extLst>
            </p:cNvPr>
            <p:cNvSpPr/>
            <p:nvPr/>
          </p:nvSpPr>
          <p:spPr>
            <a:xfrm>
              <a:off x="3270138" y="8319600"/>
              <a:ext cx="5630" cy="368086"/>
            </a:xfrm>
            <a:custGeom>
              <a:avLst/>
              <a:gdLst>
                <a:gd name="connsiteX0" fmla="*/ 8782 w 5629"/>
                <a:gd name="connsiteY0" fmla="*/ 0 h 368085"/>
                <a:gd name="connsiteX1" fmla="*/ 0 w 5629"/>
                <a:gd name="connsiteY1" fmla="*/ 369424 h 368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9" h="368085">
                  <a:moveTo>
                    <a:pt x="8782" y="0"/>
                  </a:moveTo>
                  <a:lnTo>
                    <a:pt x="0" y="369424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6" name="Voľný tvar 365">
              <a:extLst>
                <a:ext uri="{FF2B5EF4-FFF2-40B4-BE49-F238E27FC236}">
                  <a16:creationId xmlns:a16="http://schemas.microsoft.com/office/drawing/2014/main" id="{8B2F6BDF-B11F-9A41-9247-B9AC91FD83FD}"/>
                </a:ext>
              </a:extLst>
            </p:cNvPr>
            <p:cNvSpPr/>
            <p:nvPr/>
          </p:nvSpPr>
          <p:spPr>
            <a:xfrm>
              <a:off x="3193687" y="7918832"/>
              <a:ext cx="202670" cy="546552"/>
            </a:xfrm>
            <a:custGeom>
              <a:avLst/>
              <a:gdLst>
                <a:gd name="connsiteX0" fmla="*/ 2196 w 202670"/>
                <a:gd name="connsiteY0" fmla="*/ 244219 h 546551"/>
                <a:gd name="connsiteX1" fmla="*/ 0 w 202670"/>
                <a:gd name="connsiteY1" fmla="*/ 223361 h 546551"/>
                <a:gd name="connsiteX2" fmla="*/ 13117 w 202670"/>
                <a:gd name="connsiteY2" fmla="*/ 221242 h 546551"/>
                <a:gd name="connsiteX3" fmla="*/ 15313 w 202670"/>
                <a:gd name="connsiteY3" fmla="*/ 166977 h 546551"/>
                <a:gd name="connsiteX4" fmla="*/ 28430 w 202670"/>
                <a:gd name="connsiteY4" fmla="*/ 164914 h 546551"/>
                <a:gd name="connsiteX5" fmla="*/ 28430 w 202670"/>
                <a:gd name="connsiteY5" fmla="*/ 135690 h 546551"/>
                <a:gd name="connsiteX6" fmla="*/ 41547 w 202670"/>
                <a:gd name="connsiteY6" fmla="*/ 135690 h 546551"/>
                <a:gd name="connsiteX7" fmla="*/ 41547 w 202670"/>
                <a:gd name="connsiteY7" fmla="*/ 79306 h 546551"/>
                <a:gd name="connsiteX8" fmla="*/ 52469 w 202670"/>
                <a:gd name="connsiteY8" fmla="*/ 77242 h 546551"/>
                <a:gd name="connsiteX9" fmla="*/ 52469 w 202670"/>
                <a:gd name="connsiteY9" fmla="*/ 31343 h 546551"/>
                <a:gd name="connsiteX10" fmla="*/ 69921 w 202670"/>
                <a:gd name="connsiteY10" fmla="*/ 0 h 546551"/>
                <a:gd name="connsiteX11" fmla="*/ 87373 w 202670"/>
                <a:gd name="connsiteY11" fmla="*/ 31343 h 546551"/>
                <a:gd name="connsiteX12" fmla="*/ 96156 w 202670"/>
                <a:gd name="connsiteY12" fmla="*/ 35526 h 546551"/>
                <a:gd name="connsiteX13" fmla="*/ 93960 w 202670"/>
                <a:gd name="connsiteY13" fmla="*/ 81425 h 546551"/>
                <a:gd name="connsiteX14" fmla="*/ 111412 w 202670"/>
                <a:gd name="connsiteY14" fmla="*/ 85608 h 546551"/>
                <a:gd name="connsiteX15" fmla="*/ 111412 w 202670"/>
                <a:gd name="connsiteY15" fmla="*/ 154484 h 546551"/>
                <a:gd name="connsiteX16" fmla="*/ 122334 w 202670"/>
                <a:gd name="connsiteY16" fmla="*/ 150302 h 546551"/>
                <a:gd name="connsiteX17" fmla="*/ 124530 w 202670"/>
                <a:gd name="connsiteY17" fmla="*/ 237973 h 546551"/>
                <a:gd name="connsiteX18" fmla="*/ 144177 w 202670"/>
                <a:gd name="connsiteY18" fmla="*/ 235854 h 546551"/>
                <a:gd name="connsiteX19" fmla="*/ 144177 w 202670"/>
                <a:gd name="connsiteY19" fmla="*/ 310977 h 546551"/>
                <a:gd name="connsiteX20" fmla="*/ 159490 w 202670"/>
                <a:gd name="connsiteY20" fmla="*/ 315159 h 546551"/>
                <a:gd name="connsiteX21" fmla="*/ 159490 w 202670"/>
                <a:gd name="connsiteY21" fmla="*/ 371544 h 546551"/>
                <a:gd name="connsiteX22" fmla="*/ 179138 w 202670"/>
                <a:gd name="connsiteY22" fmla="*/ 392402 h 546551"/>
                <a:gd name="connsiteX23" fmla="*/ 179138 w 202670"/>
                <a:gd name="connsiteY23" fmla="*/ 448730 h 546551"/>
                <a:gd name="connsiteX24" fmla="*/ 194451 w 202670"/>
                <a:gd name="connsiteY24" fmla="*/ 467525 h 546551"/>
                <a:gd name="connsiteX25" fmla="*/ 194451 w 202670"/>
                <a:gd name="connsiteY25" fmla="*/ 517607 h 546551"/>
                <a:gd name="connsiteX26" fmla="*/ 207512 w 202670"/>
                <a:gd name="connsiteY26" fmla="*/ 532219 h 546551"/>
                <a:gd name="connsiteX27" fmla="*/ 207512 w 202670"/>
                <a:gd name="connsiteY27" fmla="*/ 548950 h 54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02670" h="546551">
                  <a:moveTo>
                    <a:pt x="2196" y="244219"/>
                  </a:moveTo>
                  <a:lnTo>
                    <a:pt x="0" y="223361"/>
                  </a:lnTo>
                  <a:lnTo>
                    <a:pt x="13117" y="221242"/>
                  </a:lnTo>
                  <a:lnTo>
                    <a:pt x="15313" y="166977"/>
                  </a:lnTo>
                  <a:lnTo>
                    <a:pt x="28430" y="164914"/>
                  </a:lnTo>
                  <a:lnTo>
                    <a:pt x="28430" y="135690"/>
                  </a:lnTo>
                  <a:lnTo>
                    <a:pt x="41547" y="135690"/>
                  </a:lnTo>
                  <a:lnTo>
                    <a:pt x="41547" y="79306"/>
                  </a:lnTo>
                  <a:lnTo>
                    <a:pt x="52469" y="77242"/>
                  </a:lnTo>
                  <a:lnTo>
                    <a:pt x="52469" y="31343"/>
                  </a:lnTo>
                  <a:lnTo>
                    <a:pt x="69921" y="0"/>
                  </a:lnTo>
                  <a:lnTo>
                    <a:pt x="87373" y="31343"/>
                  </a:lnTo>
                  <a:lnTo>
                    <a:pt x="96156" y="35526"/>
                  </a:lnTo>
                  <a:lnTo>
                    <a:pt x="93960" y="81425"/>
                  </a:lnTo>
                  <a:lnTo>
                    <a:pt x="111412" y="85608"/>
                  </a:lnTo>
                  <a:lnTo>
                    <a:pt x="111412" y="154484"/>
                  </a:lnTo>
                  <a:lnTo>
                    <a:pt x="122334" y="150302"/>
                  </a:lnTo>
                  <a:lnTo>
                    <a:pt x="124530" y="237973"/>
                  </a:lnTo>
                  <a:lnTo>
                    <a:pt x="144177" y="235854"/>
                  </a:lnTo>
                  <a:lnTo>
                    <a:pt x="144177" y="310977"/>
                  </a:lnTo>
                  <a:lnTo>
                    <a:pt x="159490" y="315159"/>
                  </a:lnTo>
                  <a:lnTo>
                    <a:pt x="159490" y="371544"/>
                  </a:lnTo>
                  <a:lnTo>
                    <a:pt x="179138" y="392402"/>
                  </a:lnTo>
                  <a:lnTo>
                    <a:pt x="179138" y="448730"/>
                  </a:lnTo>
                  <a:lnTo>
                    <a:pt x="194451" y="467525"/>
                  </a:lnTo>
                  <a:lnTo>
                    <a:pt x="194451" y="517607"/>
                  </a:lnTo>
                  <a:lnTo>
                    <a:pt x="207512" y="532219"/>
                  </a:lnTo>
                  <a:lnTo>
                    <a:pt x="207512" y="54895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7" name="Voľný tvar 366">
              <a:extLst>
                <a:ext uri="{FF2B5EF4-FFF2-40B4-BE49-F238E27FC236}">
                  <a16:creationId xmlns:a16="http://schemas.microsoft.com/office/drawing/2014/main" id="{DBF7F032-8DA7-ED4C-8868-C3CED08D53E3}"/>
                </a:ext>
              </a:extLst>
            </p:cNvPr>
            <p:cNvSpPr/>
            <p:nvPr/>
          </p:nvSpPr>
          <p:spPr>
            <a:xfrm>
              <a:off x="3259217" y="7923015"/>
              <a:ext cx="123854" cy="775211"/>
            </a:xfrm>
            <a:custGeom>
              <a:avLst/>
              <a:gdLst>
                <a:gd name="connsiteX0" fmla="*/ 0 w 123854"/>
                <a:gd name="connsiteY0" fmla="*/ 0 h 775211"/>
                <a:gd name="connsiteX1" fmla="*/ 13117 w 123854"/>
                <a:gd name="connsiteY1" fmla="*/ 35470 h 775211"/>
                <a:gd name="connsiteX2" fmla="*/ 10922 w 123854"/>
                <a:gd name="connsiteY2" fmla="*/ 79306 h 775211"/>
                <a:gd name="connsiteX3" fmla="*/ 28430 w 123854"/>
                <a:gd name="connsiteY3" fmla="*/ 87671 h 775211"/>
                <a:gd name="connsiteX4" fmla="*/ 28430 w 123854"/>
                <a:gd name="connsiteY4" fmla="*/ 150302 h 775211"/>
                <a:gd name="connsiteX5" fmla="*/ 43687 w 123854"/>
                <a:gd name="connsiteY5" fmla="*/ 158612 h 775211"/>
                <a:gd name="connsiteX6" fmla="*/ 43687 w 123854"/>
                <a:gd name="connsiteY6" fmla="*/ 248402 h 775211"/>
                <a:gd name="connsiteX7" fmla="*/ 59000 w 123854"/>
                <a:gd name="connsiteY7" fmla="*/ 254648 h 775211"/>
                <a:gd name="connsiteX8" fmla="*/ 61195 w 123854"/>
                <a:gd name="connsiteY8" fmla="*/ 319342 h 775211"/>
                <a:gd name="connsiteX9" fmla="*/ 83039 w 123854"/>
                <a:gd name="connsiteY9" fmla="*/ 329771 h 775211"/>
                <a:gd name="connsiteX10" fmla="*/ 83039 w 123854"/>
                <a:gd name="connsiteY10" fmla="*/ 390282 h 775211"/>
                <a:gd name="connsiteX11" fmla="*/ 98295 w 123854"/>
                <a:gd name="connsiteY11" fmla="*/ 402831 h 775211"/>
                <a:gd name="connsiteX12" fmla="*/ 98295 w 123854"/>
                <a:gd name="connsiteY12" fmla="*/ 465461 h 775211"/>
                <a:gd name="connsiteX13" fmla="*/ 113608 w 123854"/>
                <a:gd name="connsiteY13" fmla="*/ 477954 h 775211"/>
                <a:gd name="connsiteX14" fmla="*/ 113608 w 123854"/>
                <a:gd name="connsiteY14" fmla="*/ 523909 h 775211"/>
                <a:gd name="connsiteX15" fmla="*/ 128921 w 123854"/>
                <a:gd name="connsiteY15" fmla="*/ 536401 h 775211"/>
                <a:gd name="connsiteX16" fmla="*/ 124530 w 123854"/>
                <a:gd name="connsiteY16" fmla="*/ 780621 h 775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3854" h="775211">
                  <a:moveTo>
                    <a:pt x="0" y="0"/>
                  </a:moveTo>
                  <a:lnTo>
                    <a:pt x="13117" y="35470"/>
                  </a:lnTo>
                  <a:lnTo>
                    <a:pt x="10922" y="79306"/>
                  </a:lnTo>
                  <a:lnTo>
                    <a:pt x="28430" y="87671"/>
                  </a:lnTo>
                  <a:lnTo>
                    <a:pt x="28430" y="150302"/>
                  </a:lnTo>
                  <a:lnTo>
                    <a:pt x="43687" y="158612"/>
                  </a:lnTo>
                  <a:lnTo>
                    <a:pt x="43687" y="248402"/>
                  </a:lnTo>
                  <a:lnTo>
                    <a:pt x="59000" y="254648"/>
                  </a:lnTo>
                  <a:lnTo>
                    <a:pt x="61195" y="319342"/>
                  </a:lnTo>
                  <a:lnTo>
                    <a:pt x="83039" y="329771"/>
                  </a:lnTo>
                  <a:lnTo>
                    <a:pt x="83039" y="390282"/>
                  </a:lnTo>
                  <a:lnTo>
                    <a:pt x="98295" y="402831"/>
                  </a:lnTo>
                  <a:lnTo>
                    <a:pt x="98295" y="465461"/>
                  </a:lnTo>
                  <a:lnTo>
                    <a:pt x="113608" y="477954"/>
                  </a:lnTo>
                  <a:lnTo>
                    <a:pt x="113608" y="523909"/>
                  </a:lnTo>
                  <a:lnTo>
                    <a:pt x="128921" y="536401"/>
                  </a:lnTo>
                  <a:lnTo>
                    <a:pt x="124530" y="780621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8" name="Voľný tvar 367">
              <a:extLst>
                <a:ext uri="{FF2B5EF4-FFF2-40B4-BE49-F238E27FC236}">
                  <a16:creationId xmlns:a16="http://schemas.microsoft.com/office/drawing/2014/main" id="{DA8575C1-4C21-9740-97F3-A9D5674C5402}"/>
                </a:ext>
              </a:extLst>
            </p:cNvPr>
            <p:cNvSpPr/>
            <p:nvPr/>
          </p:nvSpPr>
          <p:spPr>
            <a:xfrm>
              <a:off x="3158782" y="8390540"/>
              <a:ext cx="22519" cy="39039"/>
            </a:xfrm>
            <a:custGeom>
              <a:avLst/>
              <a:gdLst>
                <a:gd name="connsiteX0" fmla="*/ 0 w 22518"/>
                <a:gd name="connsiteY0" fmla="*/ 0 h 39039"/>
                <a:gd name="connsiteX1" fmla="*/ 24028 w 22518"/>
                <a:gd name="connsiteY1" fmla="*/ 0 h 39039"/>
                <a:gd name="connsiteX2" fmla="*/ 24028 w 22518"/>
                <a:gd name="connsiteY2" fmla="*/ 41743 h 39039"/>
                <a:gd name="connsiteX3" fmla="*/ 0 w 22518"/>
                <a:gd name="connsiteY3" fmla="*/ 41743 h 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8" h="39039">
                  <a:moveTo>
                    <a:pt x="0" y="0"/>
                  </a:moveTo>
                  <a:lnTo>
                    <a:pt x="24028" y="0"/>
                  </a:lnTo>
                  <a:lnTo>
                    <a:pt x="24028" y="41743"/>
                  </a:lnTo>
                  <a:lnTo>
                    <a:pt x="0" y="41743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69" name="Voľný tvar 368">
              <a:extLst>
                <a:ext uri="{FF2B5EF4-FFF2-40B4-BE49-F238E27FC236}">
                  <a16:creationId xmlns:a16="http://schemas.microsoft.com/office/drawing/2014/main" id="{E53B4AD1-ECAA-0644-BE74-08E134F7C7BF}"/>
                </a:ext>
              </a:extLst>
            </p:cNvPr>
            <p:cNvSpPr/>
            <p:nvPr/>
          </p:nvSpPr>
          <p:spPr>
            <a:xfrm>
              <a:off x="3147861" y="8595106"/>
              <a:ext cx="16889" cy="44616"/>
            </a:xfrm>
            <a:custGeom>
              <a:avLst/>
              <a:gdLst>
                <a:gd name="connsiteX0" fmla="*/ 0 w 16889"/>
                <a:gd name="connsiteY0" fmla="*/ 0 h 44616"/>
                <a:gd name="connsiteX1" fmla="*/ 21844 w 16889"/>
                <a:gd name="connsiteY1" fmla="*/ 0 h 44616"/>
                <a:gd name="connsiteX2" fmla="*/ 21844 w 16889"/>
                <a:gd name="connsiteY2" fmla="*/ 48005 h 44616"/>
                <a:gd name="connsiteX3" fmla="*/ 0 w 16889"/>
                <a:gd name="connsiteY3" fmla="*/ 48005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9" h="44616">
                  <a:moveTo>
                    <a:pt x="0" y="0"/>
                  </a:moveTo>
                  <a:lnTo>
                    <a:pt x="21844" y="0"/>
                  </a:lnTo>
                  <a:lnTo>
                    <a:pt x="21844" y="48005"/>
                  </a:lnTo>
                  <a:lnTo>
                    <a:pt x="0" y="48005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0" name="Voľný tvar 369">
              <a:extLst>
                <a:ext uri="{FF2B5EF4-FFF2-40B4-BE49-F238E27FC236}">
                  <a16:creationId xmlns:a16="http://schemas.microsoft.com/office/drawing/2014/main" id="{682C8355-AAE5-AD4A-BEC1-E456C2B51475}"/>
                </a:ext>
              </a:extLst>
            </p:cNvPr>
            <p:cNvSpPr/>
            <p:nvPr/>
          </p:nvSpPr>
          <p:spPr>
            <a:xfrm>
              <a:off x="2872623" y="8225682"/>
              <a:ext cx="281487" cy="362509"/>
            </a:xfrm>
            <a:custGeom>
              <a:avLst/>
              <a:gdLst>
                <a:gd name="connsiteX0" fmla="*/ 0 w 281486"/>
                <a:gd name="connsiteY0" fmla="*/ 363122 h 362508"/>
                <a:gd name="connsiteX1" fmla="*/ 233690 w 281486"/>
                <a:gd name="connsiteY1" fmla="*/ 0 h 362508"/>
                <a:gd name="connsiteX2" fmla="*/ 281768 w 281486"/>
                <a:gd name="connsiteY2" fmla="*/ 41716 h 36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486" h="362508">
                  <a:moveTo>
                    <a:pt x="0" y="363122"/>
                  </a:moveTo>
                  <a:cubicBezTo>
                    <a:pt x="77915" y="256656"/>
                    <a:pt x="155775" y="139761"/>
                    <a:pt x="233690" y="0"/>
                  </a:cubicBezTo>
                  <a:cubicBezTo>
                    <a:pt x="247258" y="23368"/>
                    <a:pt x="262402" y="40489"/>
                    <a:pt x="281768" y="41716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1" name="Voľný tvar 370">
              <a:extLst>
                <a:ext uri="{FF2B5EF4-FFF2-40B4-BE49-F238E27FC236}">
                  <a16:creationId xmlns:a16="http://schemas.microsoft.com/office/drawing/2014/main" id="{D1D420EE-DEB9-C34E-88C0-F3F0472F6AA1}"/>
                </a:ext>
              </a:extLst>
            </p:cNvPr>
            <p:cNvSpPr/>
            <p:nvPr/>
          </p:nvSpPr>
          <p:spPr>
            <a:xfrm>
              <a:off x="3106313" y="8179727"/>
              <a:ext cx="5630" cy="44616"/>
            </a:xfrm>
            <a:custGeom>
              <a:avLst/>
              <a:gdLst>
                <a:gd name="connsiteX0" fmla="*/ 0 w 0"/>
                <a:gd name="connsiteY0" fmla="*/ 0 h 44616"/>
                <a:gd name="connsiteX1" fmla="*/ 0 w 0"/>
                <a:gd name="connsiteY1" fmla="*/ 50082 h 4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44616">
                  <a:moveTo>
                    <a:pt x="0" y="0"/>
                  </a:moveTo>
                  <a:lnTo>
                    <a:pt x="0" y="5008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2" name="Voľný tvar 371">
              <a:extLst>
                <a:ext uri="{FF2B5EF4-FFF2-40B4-BE49-F238E27FC236}">
                  <a16:creationId xmlns:a16="http://schemas.microsoft.com/office/drawing/2014/main" id="{E98B9B5C-1E21-5544-AAC4-95C766C3A006}"/>
                </a:ext>
              </a:extLst>
            </p:cNvPr>
            <p:cNvSpPr/>
            <p:nvPr/>
          </p:nvSpPr>
          <p:spPr>
            <a:xfrm>
              <a:off x="4277128" y="7923015"/>
              <a:ext cx="78816" cy="16731"/>
            </a:xfrm>
            <a:custGeom>
              <a:avLst/>
              <a:gdLst>
                <a:gd name="connsiteX0" fmla="*/ 0 w 78816"/>
                <a:gd name="connsiteY0" fmla="*/ 0 h 16731"/>
                <a:gd name="connsiteX1" fmla="*/ 83005 w 78816"/>
                <a:gd name="connsiteY1" fmla="*/ 0 h 16731"/>
                <a:gd name="connsiteX2" fmla="*/ 83005 w 78816"/>
                <a:gd name="connsiteY2" fmla="*/ 18784 h 16731"/>
                <a:gd name="connsiteX3" fmla="*/ 0 w 78816"/>
                <a:gd name="connsiteY3" fmla="*/ 18784 h 1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816" h="16731">
                  <a:moveTo>
                    <a:pt x="0" y="0"/>
                  </a:moveTo>
                  <a:lnTo>
                    <a:pt x="83005" y="0"/>
                  </a:lnTo>
                  <a:lnTo>
                    <a:pt x="83005" y="18784"/>
                  </a:lnTo>
                  <a:lnTo>
                    <a:pt x="0" y="18784"/>
                  </a:lnTo>
                  <a:close/>
                </a:path>
              </a:pathLst>
            </a:custGeom>
            <a:noFill/>
            <a:ln w="1270" cap="rnd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3" name="Voľný tvar 372">
              <a:extLst>
                <a:ext uri="{FF2B5EF4-FFF2-40B4-BE49-F238E27FC236}">
                  <a16:creationId xmlns:a16="http://schemas.microsoft.com/office/drawing/2014/main" id="{6D806DCC-45F7-394E-934E-B0E8317C9447}"/>
                </a:ext>
              </a:extLst>
            </p:cNvPr>
            <p:cNvSpPr/>
            <p:nvPr/>
          </p:nvSpPr>
          <p:spPr>
            <a:xfrm>
              <a:off x="4288050" y="7943873"/>
              <a:ext cx="5630" cy="27885"/>
            </a:xfrm>
            <a:custGeom>
              <a:avLst/>
              <a:gdLst>
                <a:gd name="connsiteX0" fmla="*/ 0 w 0"/>
                <a:gd name="connsiteY0" fmla="*/ 0 h 27885"/>
                <a:gd name="connsiteX1" fmla="*/ 0 w 0"/>
                <a:gd name="connsiteY1" fmla="*/ 33407 h 2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7885">
                  <a:moveTo>
                    <a:pt x="0" y="0"/>
                  </a:moveTo>
                  <a:lnTo>
                    <a:pt x="0" y="33407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4" name="Voľný tvar 373">
              <a:extLst>
                <a:ext uri="{FF2B5EF4-FFF2-40B4-BE49-F238E27FC236}">
                  <a16:creationId xmlns:a16="http://schemas.microsoft.com/office/drawing/2014/main" id="{7C42CE2E-E84F-4C4B-AA88-FE2E7C426D5D}"/>
                </a:ext>
              </a:extLst>
            </p:cNvPr>
            <p:cNvSpPr/>
            <p:nvPr/>
          </p:nvSpPr>
          <p:spPr>
            <a:xfrm>
              <a:off x="4349245" y="7941810"/>
              <a:ext cx="5630" cy="33462"/>
            </a:xfrm>
            <a:custGeom>
              <a:avLst/>
              <a:gdLst>
                <a:gd name="connsiteX0" fmla="*/ 0 w 0"/>
                <a:gd name="connsiteY0" fmla="*/ 0 h 33462"/>
                <a:gd name="connsiteX1" fmla="*/ 2196 w 0"/>
                <a:gd name="connsiteY1" fmla="*/ 35470 h 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3462">
                  <a:moveTo>
                    <a:pt x="0" y="0"/>
                  </a:moveTo>
                  <a:lnTo>
                    <a:pt x="2196" y="35470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5" name="Voľný tvar 374">
              <a:extLst>
                <a:ext uri="{FF2B5EF4-FFF2-40B4-BE49-F238E27FC236}">
                  <a16:creationId xmlns:a16="http://schemas.microsoft.com/office/drawing/2014/main" id="{C97A261C-BBC6-3447-8E97-98AA2A31206F}"/>
                </a:ext>
              </a:extLst>
            </p:cNvPr>
            <p:cNvSpPr/>
            <p:nvPr/>
          </p:nvSpPr>
          <p:spPr>
            <a:xfrm>
              <a:off x="4138810" y="8413685"/>
              <a:ext cx="394081" cy="1316186"/>
            </a:xfrm>
            <a:custGeom>
              <a:avLst/>
              <a:gdLst>
                <a:gd name="connsiteX0" fmla="*/ 398018 w 394081"/>
                <a:gd name="connsiteY0" fmla="*/ 0 h 1316185"/>
                <a:gd name="connsiteX1" fmla="*/ 390699 w 394081"/>
                <a:gd name="connsiteY1" fmla="*/ 78916 h 1316185"/>
                <a:gd name="connsiteX2" fmla="*/ 376006 w 394081"/>
                <a:gd name="connsiteY2" fmla="*/ 82485 h 1316185"/>
                <a:gd name="connsiteX3" fmla="*/ 366266 w 394081"/>
                <a:gd name="connsiteY3" fmla="*/ 96874 h 1316185"/>
                <a:gd name="connsiteX4" fmla="*/ 361369 w 394081"/>
                <a:gd name="connsiteY4" fmla="*/ 121970 h 1316185"/>
                <a:gd name="connsiteX5" fmla="*/ 385802 w 394081"/>
                <a:gd name="connsiteY5" fmla="*/ 147067 h 1316185"/>
                <a:gd name="connsiteX6" fmla="*/ 366266 w 394081"/>
                <a:gd name="connsiteY6" fmla="*/ 157831 h 1316185"/>
                <a:gd name="connsiteX7" fmla="*/ 346675 w 394081"/>
                <a:gd name="connsiteY7" fmla="*/ 172164 h 1316185"/>
                <a:gd name="connsiteX8" fmla="*/ 317344 w 394081"/>
                <a:gd name="connsiteY8" fmla="*/ 197316 h 1316185"/>
                <a:gd name="connsiteX9" fmla="*/ 314867 w 394081"/>
                <a:gd name="connsiteY9" fmla="*/ 211649 h 1316185"/>
                <a:gd name="connsiteX10" fmla="*/ 351573 w 394081"/>
                <a:gd name="connsiteY10" fmla="*/ 269037 h 1316185"/>
                <a:gd name="connsiteX11" fmla="*/ 353994 w 394081"/>
                <a:gd name="connsiteY11" fmla="*/ 258274 h 1316185"/>
                <a:gd name="connsiteX12" fmla="*/ 305071 w 394081"/>
                <a:gd name="connsiteY12" fmla="*/ 265468 h 1316185"/>
                <a:gd name="connsiteX13" fmla="*/ 339356 w 394081"/>
                <a:gd name="connsiteY13" fmla="*/ 294134 h 1316185"/>
                <a:gd name="connsiteX14" fmla="*/ 349096 w 394081"/>
                <a:gd name="connsiteY14" fmla="*/ 315662 h 1316185"/>
                <a:gd name="connsiteX15" fmla="*/ 336879 w 394081"/>
                <a:gd name="connsiteY15" fmla="*/ 344383 h 1316185"/>
                <a:gd name="connsiteX16" fmla="*/ 302650 w 394081"/>
                <a:gd name="connsiteY16" fmla="*/ 312092 h 1316185"/>
                <a:gd name="connsiteX17" fmla="*/ 275740 w 394081"/>
                <a:gd name="connsiteY17" fmla="*/ 312092 h 1316185"/>
                <a:gd name="connsiteX18" fmla="*/ 302650 w 394081"/>
                <a:gd name="connsiteY18" fmla="*/ 351522 h 1316185"/>
                <a:gd name="connsiteX19" fmla="*/ 256149 w 394081"/>
                <a:gd name="connsiteY19" fmla="*/ 387383 h 1316185"/>
                <a:gd name="connsiteX20" fmla="*/ 305071 w 394081"/>
                <a:gd name="connsiteY20" fmla="*/ 387383 h 1316185"/>
                <a:gd name="connsiteX21" fmla="*/ 334458 w 394081"/>
                <a:gd name="connsiteY21" fmla="*/ 408910 h 1316185"/>
                <a:gd name="connsiteX22" fmla="*/ 295332 w 394081"/>
                <a:gd name="connsiteY22" fmla="*/ 423299 h 1316185"/>
                <a:gd name="connsiteX23" fmla="*/ 251251 w 394081"/>
                <a:gd name="connsiteY23" fmla="*/ 430437 h 1316185"/>
                <a:gd name="connsiteX24" fmla="*/ 295332 w 394081"/>
                <a:gd name="connsiteY24" fmla="*/ 462729 h 1316185"/>
                <a:gd name="connsiteX25" fmla="*/ 285536 w 394081"/>
                <a:gd name="connsiteY25" fmla="*/ 480687 h 1316185"/>
                <a:gd name="connsiteX26" fmla="*/ 239034 w 394081"/>
                <a:gd name="connsiteY26" fmla="*/ 473492 h 1316185"/>
                <a:gd name="connsiteX27" fmla="*/ 204806 w 394081"/>
                <a:gd name="connsiteY27" fmla="*/ 487825 h 1316185"/>
                <a:gd name="connsiteX28" fmla="*/ 204806 w 394081"/>
                <a:gd name="connsiteY28" fmla="*/ 520116 h 1316185"/>
                <a:gd name="connsiteX29" fmla="*/ 239034 w 394081"/>
                <a:gd name="connsiteY29" fmla="*/ 555977 h 1316185"/>
                <a:gd name="connsiteX30" fmla="*/ 290434 w 394081"/>
                <a:gd name="connsiteY30" fmla="*/ 602657 h 1316185"/>
                <a:gd name="connsiteX31" fmla="*/ 248830 w 394081"/>
                <a:gd name="connsiteY31" fmla="*/ 627754 h 1316185"/>
                <a:gd name="connsiteX32" fmla="*/ 241511 w 394081"/>
                <a:gd name="connsiteY32" fmla="*/ 660045 h 1316185"/>
                <a:gd name="connsiteX33" fmla="*/ 204806 w 394081"/>
                <a:gd name="connsiteY33" fmla="*/ 685142 h 1316185"/>
                <a:gd name="connsiteX34" fmla="*/ 204806 w 394081"/>
                <a:gd name="connsiteY34" fmla="*/ 710238 h 1316185"/>
                <a:gd name="connsiteX35" fmla="*/ 182793 w 394081"/>
                <a:gd name="connsiteY35" fmla="*/ 746099 h 1316185"/>
                <a:gd name="connsiteX36" fmla="*/ 182793 w 394081"/>
                <a:gd name="connsiteY36" fmla="*/ 792723 h 1316185"/>
                <a:gd name="connsiteX37" fmla="*/ 165679 w 394081"/>
                <a:gd name="connsiteY37" fmla="*/ 835778 h 1316185"/>
                <a:gd name="connsiteX38" fmla="*/ 143667 w 394081"/>
                <a:gd name="connsiteY38" fmla="*/ 860875 h 1316185"/>
                <a:gd name="connsiteX39" fmla="*/ 114280 w 394081"/>
                <a:gd name="connsiteY39" fmla="*/ 868069 h 1316185"/>
                <a:gd name="connsiteX40" fmla="*/ 190112 w 394081"/>
                <a:gd name="connsiteY40" fmla="*/ 907555 h 1316185"/>
                <a:gd name="connsiteX41" fmla="*/ 236614 w 394081"/>
                <a:gd name="connsiteY41" fmla="*/ 911124 h 1316185"/>
                <a:gd name="connsiteX42" fmla="*/ 207226 w 394081"/>
                <a:gd name="connsiteY42" fmla="*/ 929026 h 1316185"/>
                <a:gd name="connsiteX43" fmla="*/ 133871 w 394081"/>
                <a:gd name="connsiteY43" fmla="*/ 911124 h 1316185"/>
                <a:gd name="connsiteX44" fmla="*/ 119177 w 394081"/>
                <a:gd name="connsiteY44" fmla="*/ 946985 h 1316185"/>
                <a:gd name="connsiteX45" fmla="*/ 111859 w 394081"/>
                <a:gd name="connsiteY45" fmla="*/ 990039 h 1316185"/>
                <a:gd name="connsiteX46" fmla="*/ 131450 w 394081"/>
                <a:gd name="connsiteY46" fmla="*/ 1015136 h 1316185"/>
                <a:gd name="connsiteX47" fmla="*/ 204806 w 394081"/>
                <a:gd name="connsiteY47" fmla="*/ 1040233 h 1316185"/>
                <a:gd name="connsiteX48" fmla="*/ 224397 w 394081"/>
                <a:gd name="connsiteY48" fmla="*/ 1068955 h 1316185"/>
                <a:gd name="connsiteX49" fmla="*/ 153462 w 394081"/>
                <a:gd name="connsiteY49" fmla="*/ 1054622 h 1316185"/>
                <a:gd name="connsiteX50" fmla="*/ 92267 w 394081"/>
                <a:gd name="connsiteY50" fmla="*/ 1029469 h 1316185"/>
                <a:gd name="connsiteX51" fmla="*/ 77630 w 394081"/>
                <a:gd name="connsiteY51" fmla="*/ 1054622 h 1316185"/>
                <a:gd name="connsiteX52" fmla="*/ 60516 w 394081"/>
                <a:gd name="connsiteY52" fmla="*/ 1068955 h 1316185"/>
                <a:gd name="connsiteX53" fmla="*/ 80051 w 394081"/>
                <a:gd name="connsiteY53" fmla="*/ 1083288 h 1316185"/>
                <a:gd name="connsiteX54" fmla="*/ 43345 w 394081"/>
                <a:gd name="connsiteY54" fmla="*/ 1187300 h 1316185"/>
                <a:gd name="connsiteX55" fmla="*/ 109438 w 394081"/>
                <a:gd name="connsiteY55" fmla="*/ 1190925 h 1316185"/>
                <a:gd name="connsiteX56" fmla="*/ 158360 w 394081"/>
                <a:gd name="connsiteY56" fmla="*/ 1190925 h 1316185"/>
                <a:gd name="connsiteX57" fmla="*/ 209704 w 394081"/>
                <a:gd name="connsiteY57" fmla="*/ 1198064 h 1316185"/>
                <a:gd name="connsiteX58" fmla="*/ 182793 w 394081"/>
                <a:gd name="connsiteY58" fmla="*/ 1212452 h 1316185"/>
                <a:gd name="connsiteX59" fmla="*/ 114280 w 394081"/>
                <a:gd name="connsiteY59" fmla="*/ 1216022 h 1316185"/>
                <a:gd name="connsiteX60" fmla="*/ 102063 w 394081"/>
                <a:gd name="connsiteY60" fmla="*/ 1266215 h 1316185"/>
                <a:gd name="connsiteX61" fmla="*/ 53141 w 394081"/>
                <a:gd name="connsiteY61" fmla="*/ 1241119 h 1316185"/>
                <a:gd name="connsiteX62" fmla="*/ 26231 w 394081"/>
                <a:gd name="connsiteY62" fmla="*/ 1262646 h 1316185"/>
                <a:gd name="connsiteX63" fmla="*/ 1797 w 394081"/>
                <a:gd name="connsiteY63" fmla="*/ 1302132 h 1316185"/>
                <a:gd name="connsiteX64" fmla="*/ 77630 w 394081"/>
                <a:gd name="connsiteY64" fmla="*/ 1309270 h 1316185"/>
                <a:gd name="connsiteX65" fmla="*/ 146087 w 394081"/>
                <a:gd name="connsiteY65" fmla="*/ 1316465 h 1316185"/>
                <a:gd name="connsiteX66" fmla="*/ 190112 w 394081"/>
                <a:gd name="connsiteY66" fmla="*/ 1312895 h 1316185"/>
                <a:gd name="connsiteX67" fmla="*/ 202385 w 394081"/>
                <a:gd name="connsiteY67" fmla="*/ 1312895 h 1316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94081" h="1316185">
                  <a:moveTo>
                    <a:pt x="398018" y="0"/>
                  </a:moveTo>
                  <a:cubicBezTo>
                    <a:pt x="398919" y="11266"/>
                    <a:pt x="401339" y="63300"/>
                    <a:pt x="390699" y="78916"/>
                  </a:cubicBezTo>
                  <a:cubicBezTo>
                    <a:pt x="387209" y="84046"/>
                    <a:pt x="380847" y="80756"/>
                    <a:pt x="376006" y="82485"/>
                  </a:cubicBezTo>
                  <a:cubicBezTo>
                    <a:pt x="372741" y="87281"/>
                    <a:pt x="369475" y="92077"/>
                    <a:pt x="366266" y="96874"/>
                  </a:cubicBezTo>
                  <a:cubicBezTo>
                    <a:pt x="351460" y="118512"/>
                    <a:pt x="325451" y="100945"/>
                    <a:pt x="361369" y="121970"/>
                  </a:cubicBezTo>
                  <a:cubicBezTo>
                    <a:pt x="374655" y="129778"/>
                    <a:pt x="389292" y="126711"/>
                    <a:pt x="385802" y="147067"/>
                  </a:cubicBezTo>
                  <a:cubicBezTo>
                    <a:pt x="380510" y="178020"/>
                    <a:pt x="379327" y="172220"/>
                    <a:pt x="366266" y="157831"/>
                  </a:cubicBezTo>
                  <a:cubicBezTo>
                    <a:pt x="360411" y="151417"/>
                    <a:pt x="353768" y="169598"/>
                    <a:pt x="346675" y="172164"/>
                  </a:cubicBezTo>
                  <a:cubicBezTo>
                    <a:pt x="325057" y="180083"/>
                    <a:pt x="340651" y="231560"/>
                    <a:pt x="317344" y="197316"/>
                  </a:cubicBezTo>
                  <a:cubicBezTo>
                    <a:pt x="310250" y="186943"/>
                    <a:pt x="279287" y="196759"/>
                    <a:pt x="314867" y="211649"/>
                  </a:cubicBezTo>
                  <a:cubicBezTo>
                    <a:pt x="331306" y="218509"/>
                    <a:pt x="342509" y="251358"/>
                    <a:pt x="351573" y="269037"/>
                  </a:cubicBezTo>
                  <a:cubicBezTo>
                    <a:pt x="353487" y="272830"/>
                    <a:pt x="381129" y="258274"/>
                    <a:pt x="353994" y="258274"/>
                  </a:cubicBezTo>
                  <a:cubicBezTo>
                    <a:pt x="336485" y="258274"/>
                    <a:pt x="323030" y="265468"/>
                    <a:pt x="305071" y="265468"/>
                  </a:cubicBezTo>
                  <a:cubicBezTo>
                    <a:pt x="291954" y="265468"/>
                    <a:pt x="327590" y="285545"/>
                    <a:pt x="339356" y="294134"/>
                  </a:cubicBezTo>
                  <a:cubicBezTo>
                    <a:pt x="356077" y="306404"/>
                    <a:pt x="357822" y="290174"/>
                    <a:pt x="349096" y="315662"/>
                  </a:cubicBezTo>
                  <a:cubicBezTo>
                    <a:pt x="332037" y="365799"/>
                    <a:pt x="381241" y="331333"/>
                    <a:pt x="336879" y="344383"/>
                  </a:cubicBezTo>
                  <a:cubicBezTo>
                    <a:pt x="310194" y="352191"/>
                    <a:pt x="288576" y="353307"/>
                    <a:pt x="302650" y="312092"/>
                  </a:cubicBezTo>
                  <a:cubicBezTo>
                    <a:pt x="305972" y="302388"/>
                    <a:pt x="276247" y="311702"/>
                    <a:pt x="275740" y="312092"/>
                  </a:cubicBezTo>
                  <a:cubicBezTo>
                    <a:pt x="264368" y="320402"/>
                    <a:pt x="297921" y="334289"/>
                    <a:pt x="302650" y="351522"/>
                  </a:cubicBezTo>
                  <a:cubicBezTo>
                    <a:pt x="328547" y="446444"/>
                    <a:pt x="262623" y="392123"/>
                    <a:pt x="256149" y="387383"/>
                  </a:cubicBezTo>
                  <a:cubicBezTo>
                    <a:pt x="241568" y="376730"/>
                    <a:pt x="288801" y="387383"/>
                    <a:pt x="305071" y="387383"/>
                  </a:cubicBezTo>
                  <a:cubicBezTo>
                    <a:pt x="327759" y="387383"/>
                    <a:pt x="331137" y="389558"/>
                    <a:pt x="334458" y="408910"/>
                  </a:cubicBezTo>
                  <a:cubicBezTo>
                    <a:pt x="339581" y="438915"/>
                    <a:pt x="316612" y="423299"/>
                    <a:pt x="295332" y="423299"/>
                  </a:cubicBezTo>
                  <a:cubicBezTo>
                    <a:pt x="280075" y="423299"/>
                    <a:pt x="266170" y="419562"/>
                    <a:pt x="251251" y="430437"/>
                  </a:cubicBezTo>
                  <a:cubicBezTo>
                    <a:pt x="242919" y="436572"/>
                    <a:pt x="287900" y="458378"/>
                    <a:pt x="295332" y="462729"/>
                  </a:cubicBezTo>
                  <a:cubicBezTo>
                    <a:pt x="317794" y="475946"/>
                    <a:pt x="307942" y="464234"/>
                    <a:pt x="285536" y="480687"/>
                  </a:cubicBezTo>
                  <a:cubicBezTo>
                    <a:pt x="268985" y="492789"/>
                    <a:pt x="246353" y="484200"/>
                    <a:pt x="239034" y="473492"/>
                  </a:cubicBezTo>
                  <a:cubicBezTo>
                    <a:pt x="223722" y="451017"/>
                    <a:pt x="208915" y="475779"/>
                    <a:pt x="204806" y="487825"/>
                  </a:cubicBezTo>
                  <a:cubicBezTo>
                    <a:pt x="197149" y="510301"/>
                    <a:pt x="167706" y="498366"/>
                    <a:pt x="204806" y="520116"/>
                  </a:cubicBezTo>
                  <a:cubicBezTo>
                    <a:pt x="219105" y="528538"/>
                    <a:pt x="239034" y="531494"/>
                    <a:pt x="239034" y="555977"/>
                  </a:cubicBezTo>
                  <a:cubicBezTo>
                    <a:pt x="239034" y="611078"/>
                    <a:pt x="233686" y="561052"/>
                    <a:pt x="290434" y="602657"/>
                  </a:cubicBezTo>
                  <a:cubicBezTo>
                    <a:pt x="296570" y="607119"/>
                    <a:pt x="242919" y="593065"/>
                    <a:pt x="248830" y="627754"/>
                  </a:cubicBezTo>
                  <a:cubicBezTo>
                    <a:pt x="251138" y="641194"/>
                    <a:pt x="230196" y="643481"/>
                    <a:pt x="241511" y="660045"/>
                  </a:cubicBezTo>
                  <a:cubicBezTo>
                    <a:pt x="246522" y="667407"/>
                    <a:pt x="195010" y="656364"/>
                    <a:pt x="204806" y="685142"/>
                  </a:cubicBezTo>
                  <a:cubicBezTo>
                    <a:pt x="208803" y="696853"/>
                    <a:pt x="206157" y="702152"/>
                    <a:pt x="204806" y="710238"/>
                  </a:cubicBezTo>
                  <a:cubicBezTo>
                    <a:pt x="207564" y="718269"/>
                    <a:pt x="161231" y="714533"/>
                    <a:pt x="182793" y="746099"/>
                  </a:cubicBezTo>
                  <a:cubicBezTo>
                    <a:pt x="192364" y="760097"/>
                    <a:pt x="185102" y="779115"/>
                    <a:pt x="182793" y="792723"/>
                  </a:cubicBezTo>
                  <a:cubicBezTo>
                    <a:pt x="181273" y="801591"/>
                    <a:pt x="170295" y="829030"/>
                    <a:pt x="165679" y="835778"/>
                  </a:cubicBezTo>
                  <a:cubicBezTo>
                    <a:pt x="153181" y="854126"/>
                    <a:pt x="177501" y="860875"/>
                    <a:pt x="143667" y="860875"/>
                  </a:cubicBezTo>
                  <a:cubicBezTo>
                    <a:pt x="78362" y="860875"/>
                    <a:pt x="114280" y="815924"/>
                    <a:pt x="114280" y="868069"/>
                  </a:cubicBezTo>
                  <a:cubicBezTo>
                    <a:pt x="114280" y="901978"/>
                    <a:pt x="174574" y="901811"/>
                    <a:pt x="190112" y="907555"/>
                  </a:cubicBezTo>
                  <a:cubicBezTo>
                    <a:pt x="201653" y="911738"/>
                    <a:pt x="236276" y="911124"/>
                    <a:pt x="236614" y="911124"/>
                  </a:cubicBezTo>
                  <a:cubicBezTo>
                    <a:pt x="240104" y="911124"/>
                    <a:pt x="233292" y="948156"/>
                    <a:pt x="207226" y="929026"/>
                  </a:cubicBezTo>
                  <a:cubicBezTo>
                    <a:pt x="187128" y="914303"/>
                    <a:pt x="156897" y="911124"/>
                    <a:pt x="133871" y="911124"/>
                  </a:cubicBezTo>
                  <a:cubicBezTo>
                    <a:pt x="107355" y="911124"/>
                    <a:pt x="111802" y="925346"/>
                    <a:pt x="119177" y="946985"/>
                  </a:cubicBezTo>
                  <a:cubicBezTo>
                    <a:pt x="125089" y="964273"/>
                    <a:pt x="115631" y="984518"/>
                    <a:pt x="111859" y="990039"/>
                  </a:cubicBezTo>
                  <a:cubicBezTo>
                    <a:pt x="94012" y="1016196"/>
                    <a:pt x="110226" y="1015136"/>
                    <a:pt x="131450" y="1015136"/>
                  </a:cubicBezTo>
                  <a:cubicBezTo>
                    <a:pt x="163314" y="1015136"/>
                    <a:pt x="188986" y="1034433"/>
                    <a:pt x="204806" y="1040233"/>
                  </a:cubicBezTo>
                  <a:cubicBezTo>
                    <a:pt x="229520" y="1049323"/>
                    <a:pt x="224397" y="995672"/>
                    <a:pt x="224397" y="1068955"/>
                  </a:cubicBezTo>
                  <a:cubicBezTo>
                    <a:pt x="224397" y="1082619"/>
                    <a:pt x="155320" y="1055124"/>
                    <a:pt x="153462" y="1054622"/>
                  </a:cubicBezTo>
                  <a:cubicBezTo>
                    <a:pt x="130550" y="1047873"/>
                    <a:pt x="117038" y="1020434"/>
                    <a:pt x="92267" y="1029469"/>
                  </a:cubicBezTo>
                  <a:cubicBezTo>
                    <a:pt x="75885" y="1035492"/>
                    <a:pt x="64738" y="1035715"/>
                    <a:pt x="77630" y="1054622"/>
                  </a:cubicBezTo>
                  <a:cubicBezTo>
                    <a:pt x="82246" y="1061426"/>
                    <a:pt x="66877" y="1071297"/>
                    <a:pt x="60516" y="1068955"/>
                  </a:cubicBezTo>
                  <a:cubicBezTo>
                    <a:pt x="53422" y="1066334"/>
                    <a:pt x="73520" y="1088084"/>
                    <a:pt x="80051" y="1083288"/>
                  </a:cubicBezTo>
                  <a:cubicBezTo>
                    <a:pt x="81683" y="1082117"/>
                    <a:pt x="63724" y="1147480"/>
                    <a:pt x="43345" y="1187300"/>
                  </a:cubicBezTo>
                  <a:cubicBezTo>
                    <a:pt x="42219" y="1189531"/>
                    <a:pt x="79938" y="1182281"/>
                    <a:pt x="109438" y="1190925"/>
                  </a:cubicBezTo>
                  <a:cubicBezTo>
                    <a:pt x="124976" y="1195498"/>
                    <a:pt x="139501" y="1190925"/>
                    <a:pt x="158360" y="1190925"/>
                  </a:cubicBezTo>
                  <a:cubicBezTo>
                    <a:pt x="181555" y="1190925"/>
                    <a:pt x="194954" y="1187244"/>
                    <a:pt x="209704" y="1198064"/>
                  </a:cubicBezTo>
                  <a:cubicBezTo>
                    <a:pt x="232504" y="1214795"/>
                    <a:pt x="186396" y="1213456"/>
                    <a:pt x="182793" y="1212452"/>
                  </a:cubicBezTo>
                  <a:cubicBezTo>
                    <a:pt x="161006" y="1206039"/>
                    <a:pt x="135672" y="1216022"/>
                    <a:pt x="114280" y="1216022"/>
                  </a:cubicBezTo>
                  <a:cubicBezTo>
                    <a:pt x="102232" y="1216022"/>
                    <a:pt x="111014" y="1240059"/>
                    <a:pt x="102063" y="1266215"/>
                  </a:cubicBezTo>
                  <a:cubicBezTo>
                    <a:pt x="94350" y="1288914"/>
                    <a:pt x="69523" y="1249150"/>
                    <a:pt x="53141" y="1241119"/>
                  </a:cubicBezTo>
                  <a:cubicBezTo>
                    <a:pt x="12775" y="1221376"/>
                    <a:pt x="39291" y="1224332"/>
                    <a:pt x="26231" y="1262646"/>
                  </a:cubicBezTo>
                  <a:cubicBezTo>
                    <a:pt x="22628" y="1273298"/>
                    <a:pt x="9735" y="1296276"/>
                    <a:pt x="1797" y="1302132"/>
                  </a:cubicBezTo>
                  <a:cubicBezTo>
                    <a:pt x="-10701" y="1311278"/>
                    <a:pt x="44921" y="1318863"/>
                    <a:pt x="77630" y="1309270"/>
                  </a:cubicBezTo>
                  <a:cubicBezTo>
                    <a:pt x="100036" y="1302689"/>
                    <a:pt x="121767" y="1316465"/>
                    <a:pt x="146087" y="1316465"/>
                  </a:cubicBezTo>
                  <a:cubicBezTo>
                    <a:pt x="160668" y="1316465"/>
                    <a:pt x="173448" y="1312895"/>
                    <a:pt x="190112" y="1312895"/>
                  </a:cubicBezTo>
                  <a:lnTo>
                    <a:pt x="202385" y="1312895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6" name="Voľný tvar 375">
              <a:extLst>
                <a:ext uri="{FF2B5EF4-FFF2-40B4-BE49-F238E27FC236}">
                  <a16:creationId xmlns:a16="http://schemas.microsoft.com/office/drawing/2014/main" id="{297ED90C-35CD-8145-B781-5A7A93184508}"/>
                </a:ext>
              </a:extLst>
            </p:cNvPr>
            <p:cNvSpPr/>
            <p:nvPr/>
          </p:nvSpPr>
          <p:spPr>
            <a:xfrm>
              <a:off x="4533563" y="8396396"/>
              <a:ext cx="422230" cy="853290"/>
            </a:xfrm>
            <a:custGeom>
              <a:avLst/>
              <a:gdLst>
                <a:gd name="connsiteX0" fmla="*/ 0 w 422229"/>
                <a:gd name="connsiteY0" fmla="*/ 0 h 853289"/>
                <a:gd name="connsiteX1" fmla="*/ 3659 w 422229"/>
                <a:gd name="connsiteY1" fmla="*/ 10764 h 853289"/>
                <a:gd name="connsiteX2" fmla="*/ 36481 w 422229"/>
                <a:gd name="connsiteY2" fmla="*/ 61013 h 853289"/>
                <a:gd name="connsiteX3" fmla="*/ 40140 w 422229"/>
                <a:gd name="connsiteY3" fmla="*/ 111207 h 853289"/>
                <a:gd name="connsiteX4" fmla="*/ 94917 w 422229"/>
                <a:gd name="connsiteY4" fmla="*/ 129165 h 853289"/>
                <a:gd name="connsiteX5" fmla="*/ 98577 w 422229"/>
                <a:gd name="connsiteY5" fmla="*/ 129165 h 853289"/>
                <a:gd name="connsiteX6" fmla="*/ 58380 w 422229"/>
                <a:gd name="connsiteY6" fmla="*/ 157831 h 853289"/>
                <a:gd name="connsiteX7" fmla="*/ 113158 w 422229"/>
                <a:gd name="connsiteY7" fmla="*/ 197316 h 853289"/>
                <a:gd name="connsiteX8" fmla="*/ 135114 w 422229"/>
                <a:gd name="connsiteY8" fmla="*/ 222413 h 853289"/>
                <a:gd name="connsiteX9" fmla="*/ 211790 w 422229"/>
                <a:gd name="connsiteY9" fmla="*/ 222413 h 853289"/>
                <a:gd name="connsiteX10" fmla="*/ 186231 w 422229"/>
                <a:gd name="connsiteY10" fmla="*/ 258274 h 853289"/>
                <a:gd name="connsiteX11" fmla="*/ 120476 w 422229"/>
                <a:gd name="connsiteY11" fmla="*/ 258274 h 853289"/>
                <a:gd name="connsiteX12" fmla="*/ 51118 w 422229"/>
                <a:gd name="connsiteY12" fmla="*/ 283370 h 853289"/>
                <a:gd name="connsiteX13" fmla="*/ 135114 w 422229"/>
                <a:gd name="connsiteY13" fmla="*/ 279801 h 853289"/>
                <a:gd name="connsiteX14" fmla="*/ 200812 w 422229"/>
                <a:gd name="connsiteY14" fmla="*/ 283370 h 853289"/>
                <a:gd name="connsiteX15" fmla="*/ 233690 w 422229"/>
                <a:gd name="connsiteY15" fmla="*/ 322856 h 853289"/>
                <a:gd name="connsiteX16" fmla="*/ 240952 w 422229"/>
                <a:gd name="connsiteY16" fmla="*/ 347953 h 853289"/>
                <a:gd name="connsiteX17" fmla="*/ 186231 w 422229"/>
                <a:gd name="connsiteY17" fmla="*/ 351522 h 853289"/>
                <a:gd name="connsiteX18" fmla="*/ 167935 w 422229"/>
                <a:gd name="connsiteY18" fmla="*/ 376674 h 853289"/>
                <a:gd name="connsiteX19" fmla="*/ 251930 w 422229"/>
                <a:gd name="connsiteY19" fmla="*/ 434062 h 853289"/>
                <a:gd name="connsiteX20" fmla="*/ 219053 w 422229"/>
                <a:gd name="connsiteY20" fmla="*/ 469923 h 853289"/>
                <a:gd name="connsiteX21" fmla="*/ 83939 w 422229"/>
                <a:gd name="connsiteY21" fmla="*/ 473492 h 853289"/>
                <a:gd name="connsiteX22" fmla="*/ 178913 w 422229"/>
                <a:gd name="connsiteY22" fmla="*/ 491450 h 853289"/>
                <a:gd name="connsiteX23" fmla="*/ 197153 w 422229"/>
                <a:gd name="connsiteY23" fmla="*/ 491450 h 853289"/>
                <a:gd name="connsiteX24" fmla="*/ 259249 w 422229"/>
                <a:gd name="connsiteY24" fmla="*/ 477061 h 853289"/>
                <a:gd name="connsiteX25" fmla="*/ 292070 w 422229"/>
                <a:gd name="connsiteY25" fmla="*/ 527311 h 853289"/>
                <a:gd name="connsiteX26" fmla="*/ 233690 w 422229"/>
                <a:gd name="connsiteY26" fmla="*/ 555977 h 853289"/>
                <a:gd name="connsiteX27" fmla="*/ 142376 w 422229"/>
                <a:gd name="connsiteY27" fmla="*/ 545269 h 853289"/>
                <a:gd name="connsiteX28" fmla="*/ 149695 w 422229"/>
                <a:gd name="connsiteY28" fmla="*/ 559602 h 853289"/>
                <a:gd name="connsiteX29" fmla="*/ 288467 w 422229"/>
                <a:gd name="connsiteY29" fmla="*/ 577504 h 853289"/>
                <a:gd name="connsiteX30" fmla="*/ 332267 w 422229"/>
                <a:gd name="connsiteY30" fmla="*/ 609796 h 853289"/>
                <a:gd name="connsiteX31" fmla="*/ 324948 w 422229"/>
                <a:gd name="connsiteY31" fmla="*/ 620559 h 853289"/>
                <a:gd name="connsiteX32" fmla="*/ 204472 w 422229"/>
                <a:gd name="connsiteY32" fmla="*/ 627754 h 853289"/>
                <a:gd name="connsiteX33" fmla="*/ 208131 w 422229"/>
                <a:gd name="connsiteY33" fmla="*/ 685141 h 853289"/>
                <a:gd name="connsiteX34" fmla="*/ 372407 w 422229"/>
                <a:gd name="connsiteY34" fmla="*/ 699475 h 853289"/>
                <a:gd name="connsiteX35" fmla="*/ 365144 w 422229"/>
                <a:gd name="connsiteY35" fmla="*/ 699475 h 853289"/>
                <a:gd name="connsiteX36" fmla="*/ 412603 w 422229"/>
                <a:gd name="connsiteY36" fmla="*/ 746099 h 853289"/>
                <a:gd name="connsiteX37" fmla="*/ 419865 w 422229"/>
                <a:gd name="connsiteY37" fmla="*/ 771251 h 853289"/>
                <a:gd name="connsiteX38" fmla="*/ 416262 w 422229"/>
                <a:gd name="connsiteY38" fmla="*/ 803487 h 853289"/>
                <a:gd name="connsiteX39" fmla="*/ 288467 w 422229"/>
                <a:gd name="connsiteY39" fmla="*/ 807112 h 853289"/>
                <a:gd name="connsiteX40" fmla="*/ 189835 w 422229"/>
                <a:gd name="connsiteY40" fmla="*/ 850167 h 853289"/>
                <a:gd name="connsiteX41" fmla="*/ 240952 w 422229"/>
                <a:gd name="connsiteY41" fmla="*/ 842972 h 853289"/>
                <a:gd name="connsiteX42" fmla="*/ 401625 w 422229"/>
                <a:gd name="connsiteY42" fmla="*/ 842972 h 853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22229" h="853289">
                  <a:moveTo>
                    <a:pt x="0" y="0"/>
                  </a:moveTo>
                  <a:lnTo>
                    <a:pt x="3659" y="10764"/>
                  </a:lnTo>
                  <a:cubicBezTo>
                    <a:pt x="2533" y="41047"/>
                    <a:pt x="14637" y="55603"/>
                    <a:pt x="36481" y="61013"/>
                  </a:cubicBezTo>
                  <a:cubicBezTo>
                    <a:pt x="50611" y="64471"/>
                    <a:pt x="43405" y="98491"/>
                    <a:pt x="40140" y="111207"/>
                  </a:cubicBezTo>
                  <a:cubicBezTo>
                    <a:pt x="37100" y="123197"/>
                    <a:pt x="79830" y="129165"/>
                    <a:pt x="94917" y="129165"/>
                  </a:cubicBezTo>
                  <a:lnTo>
                    <a:pt x="98577" y="129165"/>
                  </a:lnTo>
                  <a:cubicBezTo>
                    <a:pt x="82025" y="129165"/>
                    <a:pt x="71666" y="148071"/>
                    <a:pt x="58380" y="157831"/>
                  </a:cubicBezTo>
                  <a:cubicBezTo>
                    <a:pt x="53370" y="161512"/>
                    <a:pt x="113158" y="153982"/>
                    <a:pt x="113158" y="197316"/>
                  </a:cubicBezTo>
                  <a:cubicBezTo>
                    <a:pt x="113158" y="210478"/>
                    <a:pt x="24433" y="222413"/>
                    <a:pt x="135114" y="222413"/>
                  </a:cubicBezTo>
                  <a:cubicBezTo>
                    <a:pt x="158477" y="222413"/>
                    <a:pt x="186794" y="216278"/>
                    <a:pt x="211790" y="222413"/>
                  </a:cubicBezTo>
                  <a:cubicBezTo>
                    <a:pt x="226203" y="225927"/>
                    <a:pt x="196703" y="247956"/>
                    <a:pt x="186231" y="258274"/>
                  </a:cubicBezTo>
                  <a:cubicBezTo>
                    <a:pt x="174184" y="270097"/>
                    <a:pt x="141081" y="258274"/>
                    <a:pt x="120476" y="258274"/>
                  </a:cubicBezTo>
                  <a:cubicBezTo>
                    <a:pt x="75044" y="258274"/>
                    <a:pt x="51118" y="252083"/>
                    <a:pt x="51118" y="283370"/>
                  </a:cubicBezTo>
                  <a:cubicBezTo>
                    <a:pt x="51118" y="310921"/>
                    <a:pt x="107359" y="283705"/>
                    <a:pt x="135114" y="279801"/>
                  </a:cubicBezTo>
                  <a:cubicBezTo>
                    <a:pt x="164670" y="275674"/>
                    <a:pt x="177618" y="283370"/>
                    <a:pt x="200812" y="283370"/>
                  </a:cubicBezTo>
                  <a:cubicBezTo>
                    <a:pt x="234647" y="283370"/>
                    <a:pt x="208581" y="298205"/>
                    <a:pt x="233690" y="322856"/>
                  </a:cubicBezTo>
                  <a:cubicBezTo>
                    <a:pt x="239939" y="328991"/>
                    <a:pt x="243148" y="339531"/>
                    <a:pt x="240952" y="347953"/>
                  </a:cubicBezTo>
                  <a:cubicBezTo>
                    <a:pt x="236561" y="365409"/>
                    <a:pt x="204528" y="351522"/>
                    <a:pt x="186231" y="351522"/>
                  </a:cubicBezTo>
                  <a:cubicBezTo>
                    <a:pt x="164501" y="351522"/>
                    <a:pt x="129934" y="376674"/>
                    <a:pt x="167935" y="376674"/>
                  </a:cubicBezTo>
                  <a:cubicBezTo>
                    <a:pt x="245907" y="376674"/>
                    <a:pt x="251930" y="364684"/>
                    <a:pt x="251930" y="434062"/>
                  </a:cubicBezTo>
                  <a:cubicBezTo>
                    <a:pt x="251930" y="471540"/>
                    <a:pt x="253338" y="469923"/>
                    <a:pt x="219053" y="469923"/>
                  </a:cubicBezTo>
                  <a:cubicBezTo>
                    <a:pt x="168948" y="469923"/>
                    <a:pt x="135902" y="473492"/>
                    <a:pt x="83939" y="473492"/>
                  </a:cubicBezTo>
                  <a:cubicBezTo>
                    <a:pt x="40027" y="473492"/>
                    <a:pt x="152397" y="491450"/>
                    <a:pt x="178913" y="491450"/>
                  </a:cubicBezTo>
                  <a:lnTo>
                    <a:pt x="197153" y="491450"/>
                  </a:lnTo>
                  <a:cubicBezTo>
                    <a:pt x="211059" y="491450"/>
                    <a:pt x="238475" y="471986"/>
                    <a:pt x="259249" y="477061"/>
                  </a:cubicBezTo>
                  <a:cubicBezTo>
                    <a:pt x="284470" y="483308"/>
                    <a:pt x="284132" y="496135"/>
                    <a:pt x="292070" y="527311"/>
                  </a:cubicBezTo>
                  <a:cubicBezTo>
                    <a:pt x="298544" y="552575"/>
                    <a:pt x="257504" y="555977"/>
                    <a:pt x="233690" y="555977"/>
                  </a:cubicBezTo>
                  <a:cubicBezTo>
                    <a:pt x="207568" y="555977"/>
                    <a:pt x="164726" y="549619"/>
                    <a:pt x="142376" y="545269"/>
                  </a:cubicBezTo>
                  <a:cubicBezTo>
                    <a:pt x="115128" y="539859"/>
                    <a:pt x="117211" y="559602"/>
                    <a:pt x="149695" y="559602"/>
                  </a:cubicBezTo>
                  <a:cubicBezTo>
                    <a:pt x="208581" y="559602"/>
                    <a:pt x="251762" y="541477"/>
                    <a:pt x="288467" y="577504"/>
                  </a:cubicBezTo>
                  <a:cubicBezTo>
                    <a:pt x="289988" y="579066"/>
                    <a:pt x="310536" y="581352"/>
                    <a:pt x="332267" y="609796"/>
                  </a:cubicBezTo>
                  <a:cubicBezTo>
                    <a:pt x="334913" y="613253"/>
                    <a:pt x="326018" y="616376"/>
                    <a:pt x="324948" y="620559"/>
                  </a:cubicBezTo>
                  <a:cubicBezTo>
                    <a:pt x="329846" y="626973"/>
                    <a:pt x="278503" y="639856"/>
                    <a:pt x="204472" y="627754"/>
                  </a:cubicBezTo>
                  <a:cubicBezTo>
                    <a:pt x="189666" y="625300"/>
                    <a:pt x="207512" y="684528"/>
                    <a:pt x="208131" y="685141"/>
                  </a:cubicBezTo>
                  <a:cubicBezTo>
                    <a:pt x="235942" y="712525"/>
                    <a:pt x="340542" y="703379"/>
                    <a:pt x="372407" y="699475"/>
                  </a:cubicBezTo>
                  <a:cubicBezTo>
                    <a:pt x="374828" y="699196"/>
                    <a:pt x="364525" y="697188"/>
                    <a:pt x="365144" y="699475"/>
                  </a:cubicBezTo>
                  <a:cubicBezTo>
                    <a:pt x="373195" y="731152"/>
                    <a:pt x="394081" y="737008"/>
                    <a:pt x="412603" y="746099"/>
                  </a:cubicBezTo>
                  <a:cubicBezTo>
                    <a:pt x="418683" y="749110"/>
                    <a:pt x="390647" y="764057"/>
                    <a:pt x="419865" y="771251"/>
                  </a:cubicBezTo>
                  <a:cubicBezTo>
                    <a:pt x="430562" y="773872"/>
                    <a:pt x="421160" y="793838"/>
                    <a:pt x="416262" y="803487"/>
                  </a:cubicBezTo>
                  <a:cubicBezTo>
                    <a:pt x="405453" y="824735"/>
                    <a:pt x="317742" y="807112"/>
                    <a:pt x="288467" y="807112"/>
                  </a:cubicBezTo>
                  <a:cubicBezTo>
                    <a:pt x="184711" y="807112"/>
                    <a:pt x="170750" y="775155"/>
                    <a:pt x="189835" y="850167"/>
                  </a:cubicBezTo>
                  <a:cubicBezTo>
                    <a:pt x="194057" y="866563"/>
                    <a:pt x="223782" y="842972"/>
                    <a:pt x="240952" y="842972"/>
                  </a:cubicBezTo>
                  <a:lnTo>
                    <a:pt x="401625" y="842972"/>
                  </a:ln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7" name="Voľný tvar 376">
              <a:extLst>
                <a:ext uri="{FF2B5EF4-FFF2-40B4-BE49-F238E27FC236}">
                  <a16:creationId xmlns:a16="http://schemas.microsoft.com/office/drawing/2014/main" id="{71854DE1-5878-1F46-BC49-B41D2C3E5E2D}"/>
                </a:ext>
              </a:extLst>
            </p:cNvPr>
            <p:cNvSpPr/>
            <p:nvPr/>
          </p:nvSpPr>
          <p:spPr>
            <a:xfrm>
              <a:off x="4714926" y="9233136"/>
              <a:ext cx="422230" cy="440588"/>
            </a:xfrm>
            <a:custGeom>
              <a:avLst/>
              <a:gdLst>
                <a:gd name="connsiteX0" fmla="*/ 194083 w 422229"/>
                <a:gd name="connsiteY0" fmla="*/ 6232 h 440587"/>
                <a:gd name="connsiteX1" fmla="*/ 281682 w 422229"/>
                <a:gd name="connsiteY1" fmla="*/ 31329 h 440587"/>
                <a:gd name="connsiteX2" fmla="*/ 278023 w 422229"/>
                <a:gd name="connsiteY2" fmla="*/ 92342 h 440587"/>
                <a:gd name="connsiteX3" fmla="*/ 172127 w 422229"/>
                <a:gd name="connsiteY3" fmla="*/ 88717 h 440587"/>
                <a:gd name="connsiteX4" fmla="*/ 124669 w 422229"/>
                <a:gd name="connsiteY4" fmla="*/ 70815 h 440587"/>
                <a:gd name="connsiteX5" fmla="*/ 95450 w 422229"/>
                <a:gd name="connsiteY5" fmla="*/ 85148 h 440587"/>
                <a:gd name="connsiteX6" fmla="*/ 40729 w 422229"/>
                <a:gd name="connsiteY6" fmla="*/ 113814 h 440587"/>
                <a:gd name="connsiteX7" fmla="*/ 102769 w 422229"/>
                <a:gd name="connsiteY7" fmla="*/ 103106 h 440587"/>
                <a:gd name="connsiteX8" fmla="*/ 215983 w 422229"/>
                <a:gd name="connsiteY8" fmla="*/ 95912 h 440587"/>
                <a:gd name="connsiteX9" fmla="*/ 263442 w 422229"/>
                <a:gd name="connsiteY9" fmla="*/ 131772 h 440587"/>
                <a:gd name="connsiteX10" fmla="*/ 278023 w 422229"/>
                <a:gd name="connsiteY10" fmla="*/ 160494 h 440587"/>
                <a:gd name="connsiteX11" fmla="*/ 230564 w 422229"/>
                <a:gd name="connsiteY11" fmla="*/ 167632 h 440587"/>
                <a:gd name="connsiteX12" fmla="*/ 215983 w 422229"/>
                <a:gd name="connsiteY12" fmla="*/ 160494 h 440587"/>
                <a:gd name="connsiteX13" fmla="*/ 168525 w 422229"/>
                <a:gd name="connsiteY13" fmla="*/ 171257 h 440587"/>
                <a:gd name="connsiteX14" fmla="*/ 190424 w 422229"/>
                <a:gd name="connsiteY14" fmla="*/ 196354 h 440587"/>
                <a:gd name="connsiteX15" fmla="*/ 332800 w 422229"/>
                <a:gd name="connsiteY15" fmla="*/ 225020 h 440587"/>
                <a:gd name="connsiteX16" fmla="*/ 332800 w 422229"/>
                <a:gd name="connsiteY16" fmla="*/ 268075 h 440587"/>
                <a:gd name="connsiteX17" fmla="*/ 80869 w 422229"/>
                <a:gd name="connsiteY17" fmla="*/ 271644 h 440587"/>
                <a:gd name="connsiteX18" fmla="*/ 7852 w 422229"/>
                <a:gd name="connsiteY18" fmla="*/ 300366 h 440587"/>
                <a:gd name="connsiteX19" fmla="*/ 135647 w 422229"/>
                <a:gd name="connsiteY19" fmla="*/ 300366 h 440587"/>
                <a:gd name="connsiteX20" fmla="*/ 270760 w 422229"/>
                <a:gd name="connsiteY20" fmla="*/ 321894 h 440587"/>
                <a:gd name="connsiteX21" fmla="*/ 325481 w 422229"/>
                <a:gd name="connsiteY21" fmla="*/ 296797 h 440587"/>
                <a:gd name="connsiteX22" fmla="*/ 351097 w 422229"/>
                <a:gd name="connsiteY22" fmla="*/ 343421 h 440587"/>
                <a:gd name="connsiteX23" fmla="*/ 387577 w 422229"/>
                <a:gd name="connsiteY23" fmla="*/ 368518 h 440587"/>
                <a:gd name="connsiteX24" fmla="*/ 398555 w 422229"/>
                <a:gd name="connsiteY24" fmla="*/ 411573 h 440587"/>
                <a:gd name="connsiteX25" fmla="*/ 405818 w 422229"/>
                <a:gd name="connsiteY25" fmla="*/ 415142 h 440587"/>
                <a:gd name="connsiteX26" fmla="*/ 314559 w 422229"/>
                <a:gd name="connsiteY26" fmla="*/ 418767 h 440587"/>
                <a:gd name="connsiteX27" fmla="*/ 183105 w 422229"/>
                <a:gd name="connsiteY27" fmla="*/ 354185 h 440587"/>
                <a:gd name="connsiteX28" fmla="*/ 226905 w 422229"/>
                <a:gd name="connsiteY28" fmla="*/ 397240 h 440587"/>
                <a:gd name="connsiteX29" fmla="*/ 314559 w 422229"/>
                <a:gd name="connsiteY29" fmla="*/ 443864 h 440587"/>
                <a:gd name="connsiteX30" fmla="*/ 405818 w 422229"/>
                <a:gd name="connsiteY30" fmla="*/ 440239 h 440587"/>
                <a:gd name="connsiteX31" fmla="*/ 424114 w 422229"/>
                <a:gd name="connsiteY31" fmla="*/ 440239 h 440587"/>
                <a:gd name="connsiteX32" fmla="*/ 420455 w 422229"/>
                <a:gd name="connsiteY32" fmla="*/ 436670 h 44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22229" h="440587">
                  <a:moveTo>
                    <a:pt x="194083" y="6232"/>
                  </a:moveTo>
                  <a:cubicBezTo>
                    <a:pt x="272562" y="6232"/>
                    <a:pt x="281682" y="-18753"/>
                    <a:pt x="281682" y="31329"/>
                  </a:cubicBezTo>
                  <a:cubicBezTo>
                    <a:pt x="281682" y="51183"/>
                    <a:pt x="278023" y="69253"/>
                    <a:pt x="278023" y="92342"/>
                  </a:cubicBezTo>
                  <a:cubicBezTo>
                    <a:pt x="278023" y="107567"/>
                    <a:pt x="197123" y="88717"/>
                    <a:pt x="172127" y="88717"/>
                  </a:cubicBezTo>
                  <a:cubicBezTo>
                    <a:pt x="155182" y="88717"/>
                    <a:pt x="124669" y="87434"/>
                    <a:pt x="124669" y="70815"/>
                  </a:cubicBezTo>
                  <a:cubicBezTo>
                    <a:pt x="124669" y="64959"/>
                    <a:pt x="120953" y="85148"/>
                    <a:pt x="95450" y="85148"/>
                  </a:cubicBezTo>
                  <a:cubicBezTo>
                    <a:pt x="22489" y="85148"/>
                    <a:pt x="20856" y="89442"/>
                    <a:pt x="40729" y="113814"/>
                  </a:cubicBezTo>
                  <a:cubicBezTo>
                    <a:pt x="50300" y="125637"/>
                    <a:pt x="93593" y="105337"/>
                    <a:pt x="102769" y="103106"/>
                  </a:cubicBezTo>
                  <a:cubicBezTo>
                    <a:pt x="136942" y="94684"/>
                    <a:pt x="177870" y="110914"/>
                    <a:pt x="215983" y="95912"/>
                  </a:cubicBezTo>
                  <a:cubicBezTo>
                    <a:pt x="224766" y="92454"/>
                    <a:pt x="257531" y="125972"/>
                    <a:pt x="263442" y="131772"/>
                  </a:cubicBezTo>
                  <a:cubicBezTo>
                    <a:pt x="270817" y="139022"/>
                    <a:pt x="268846" y="115320"/>
                    <a:pt x="278023" y="160494"/>
                  </a:cubicBezTo>
                  <a:cubicBezTo>
                    <a:pt x="283934" y="189550"/>
                    <a:pt x="260289" y="182244"/>
                    <a:pt x="230564" y="167632"/>
                  </a:cubicBezTo>
                  <a:cubicBezTo>
                    <a:pt x="225722" y="165234"/>
                    <a:pt x="220825" y="162836"/>
                    <a:pt x="215983" y="160494"/>
                  </a:cubicBezTo>
                  <a:cubicBezTo>
                    <a:pt x="193464" y="149395"/>
                    <a:pt x="150622" y="153690"/>
                    <a:pt x="168525" y="171257"/>
                  </a:cubicBezTo>
                  <a:cubicBezTo>
                    <a:pt x="182205" y="184698"/>
                    <a:pt x="126470" y="185870"/>
                    <a:pt x="190424" y="196354"/>
                  </a:cubicBezTo>
                  <a:cubicBezTo>
                    <a:pt x="249367" y="206003"/>
                    <a:pt x="332800" y="161274"/>
                    <a:pt x="332800" y="225020"/>
                  </a:cubicBezTo>
                  <a:cubicBezTo>
                    <a:pt x="332800" y="250898"/>
                    <a:pt x="352279" y="248946"/>
                    <a:pt x="332800" y="268075"/>
                  </a:cubicBezTo>
                  <a:cubicBezTo>
                    <a:pt x="297896" y="302374"/>
                    <a:pt x="136491" y="258037"/>
                    <a:pt x="80869" y="271644"/>
                  </a:cubicBezTo>
                  <a:cubicBezTo>
                    <a:pt x="36732" y="282520"/>
                    <a:pt x="-21254" y="262275"/>
                    <a:pt x="7852" y="300366"/>
                  </a:cubicBezTo>
                  <a:cubicBezTo>
                    <a:pt x="30540" y="330148"/>
                    <a:pt x="99729" y="305386"/>
                    <a:pt x="135647" y="300366"/>
                  </a:cubicBezTo>
                  <a:cubicBezTo>
                    <a:pt x="187046" y="293172"/>
                    <a:pt x="211310" y="314588"/>
                    <a:pt x="270760" y="321894"/>
                  </a:cubicBezTo>
                  <a:cubicBezTo>
                    <a:pt x="276784" y="322619"/>
                    <a:pt x="314166" y="305107"/>
                    <a:pt x="325481" y="296797"/>
                  </a:cubicBezTo>
                  <a:cubicBezTo>
                    <a:pt x="338993" y="286814"/>
                    <a:pt x="346649" y="321615"/>
                    <a:pt x="351097" y="343421"/>
                  </a:cubicBezTo>
                  <a:cubicBezTo>
                    <a:pt x="359204" y="383353"/>
                    <a:pt x="434811" y="333717"/>
                    <a:pt x="387577" y="368518"/>
                  </a:cubicBezTo>
                  <a:cubicBezTo>
                    <a:pt x="377050" y="376326"/>
                    <a:pt x="386733" y="402873"/>
                    <a:pt x="398555" y="411573"/>
                  </a:cubicBezTo>
                  <a:cubicBezTo>
                    <a:pt x="400695" y="413190"/>
                    <a:pt x="403397" y="413971"/>
                    <a:pt x="405818" y="415142"/>
                  </a:cubicBezTo>
                  <a:cubicBezTo>
                    <a:pt x="411166" y="417763"/>
                    <a:pt x="360723" y="418767"/>
                    <a:pt x="314559" y="418767"/>
                  </a:cubicBezTo>
                  <a:cubicBezTo>
                    <a:pt x="232703" y="418767"/>
                    <a:pt x="227017" y="354185"/>
                    <a:pt x="183105" y="354185"/>
                  </a:cubicBezTo>
                  <a:cubicBezTo>
                    <a:pt x="162444" y="354185"/>
                    <a:pt x="206244" y="397240"/>
                    <a:pt x="226905" y="397240"/>
                  </a:cubicBezTo>
                  <a:cubicBezTo>
                    <a:pt x="255222" y="397240"/>
                    <a:pt x="273463" y="443864"/>
                    <a:pt x="314559" y="443864"/>
                  </a:cubicBezTo>
                  <a:cubicBezTo>
                    <a:pt x="341526" y="443864"/>
                    <a:pt x="363651" y="440239"/>
                    <a:pt x="405818" y="440239"/>
                  </a:cubicBezTo>
                  <a:lnTo>
                    <a:pt x="424114" y="440239"/>
                  </a:lnTo>
                  <a:cubicBezTo>
                    <a:pt x="425803" y="440239"/>
                    <a:pt x="421637" y="437897"/>
                    <a:pt x="420455" y="436670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8" name="Voľný tvar 377">
              <a:extLst>
                <a:ext uri="{FF2B5EF4-FFF2-40B4-BE49-F238E27FC236}">
                  <a16:creationId xmlns:a16="http://schemas.microsoft.com/office/drawing/2014/main" id="{0701D4DA-999E-E74F-8696-C6D65740CA45}"/>
                </a:ext>
              </a:extLst>
            </p:cNvPr>
            <p:cNvSpPr/>
            <p:nvPr/>
          </p:nvSpPr>
          <p:spPr>
            <a:xfrm>
              <a:off x="5048233" y="9302745"/>
              <a:ext cx="2403895" cy="345778"/>
            </a:xfrm>
            <a:custGeom>
              <a:avLst/>
              <a:gdLst>
                <a:gd name="connsiteX0" fmla="*/ 0 w 2403895"/>
                <a:gd name="connsiteY0" fmla="*/ 108396 h 345777"/>
                <a:gd name="connsiteX1" fmla="*/ 61195 w 2403895"/>
                <a:gd name="connsiteY1" fmla="*/ 58315 h 345777"/>
                <a:gd name="connsiteX2" fmla="*/ 104882 w 2403895"/>
                <a:gd name="connsiteY2" fmla="*/ 41639 h 345777"/>
                <a:gd name="connsiteX3" fmla="*/ 179138 w 2403895"/>
                <a:gd name="connsiteY3" fmla="*/ 70863 h 345777"/>
                <a:gd name="connsiteX4" fmla="*/ 231551 w 2403895"/>
                <a:gd name="connsiteY4" fmla="*/ 83355 h 345777"/>
                <a:gd name="connsiteX5" fmla="*/ 432532 w 2403895"/>
                <a:gd name="connsiteY5" fmla="*/ 70863 h 345777"/>
                <a:gd name="connsiteX6" fmla="*/ 349494 w 2403895"/>
                <a:gd name="connsiteY6" fmla="*/ 133437 h 345777"/>
                <a:gd name="connsiteX7" fmla="*/ 463102 w 2403895"/>
                <a:gd name="connsiteY7" fmla="*/ 125128 h 345777"/>
                <a:gd name="connsiteX8" fmla="*/ 502397 w 2403895"/>
                <a:gd name="connsiteY8" fmla="*/ 66680 h 345777"/>
                <a:gd name="connsiteX9" fmla="*/ 563592 w 2403895"/>
                <a:gd name="connsiteY9" fmla="*/ 79173 h 345777"/>
                <a:gd name="connsiteX10" fmla="*/ 637848 w 2403895"/>
                <a:gd name="connsiteY10" fmla="*/ 166844 h 345777"/>
                <a:gd name="connsiteX11" fmla="*/ 698988 w 2403895"/>
                <a:gd name="connsiteY11" fmla="*/ 191885 h 345777"/>
                <a:gd name="connsiteX12" fmla="*/ 738339 w 2403895"/>
                <a:gd name="connsiteY12" fmla="*/ 233657 h 345777"/>
                <a:gd name="connsiteX13" fmla="*/ 790752 w 2403895"/>
                <a:gd name="connsiteY13" fmla="*/ 179392 h 345777"/>
                <a:gd name="connsiteX14" fmla="*/ 808204 w 2403895"/>
                <a:gd name="connsiteY14" fmla="*/ 116762 h 345777"/>
                <a:gd name="connsiteX15" fmla="*/ 869399 w 2403895"/>
                <a:gd name="connsiteY15" fmla="*/ 158534 h 345777"/>
                <a:gd name="connsiteX16" fmla="*/ 860673 w 2403895"/>
                <a:gd name="connsiteY16" fmla="*/ 208616 h 345777"/>
                <a:gd name="connsiteX17" fmla="*/ 843165 w 2403895"/>
                <a:gd name="connsiteY17" fmla="*/ 212799 h 345777"/>
                <a:gd name="connsiteX18" fmla="*/ 843165 w 2403895"/>
                <a:gd name="connsiteY18" fmla="*/ 279556 h 345777"/>
                <a:gd name="connsiteX19" fmla="*/ 930538 w 2403895"/>
                <a:gd name="connsiteY19" fmla="*/ 346369 h 345777"/>
                <a:gd name="connsiteX20" fmla="*/ 969890 w 2403895"/>
                <a:gd name="connsiteY20" fmla="*/ 300414 h 345777"/>
                <a:gd name="connsiteX21" fmla="*/ 1039755 w 2403895"/>
                <a:gd name="connsiteY21" fmla="*/ 237840 h 345777"/>
                <a:gd name="connsiteX22" fmla="*/ 1061598 w 2403895"/>
                <a:gd name="connsiteY22" fmla="*/ 183575 h 345777"/>
                <a:gd name="connsiteX23" fmla="*/ 1087833 w 2403895"/>
                <a:gd name="connsiteY23" fmla="*/ 242023 h 345777"/>
                <a:gd name="connsiteX24" fmla="*/ 1122794 w 2403895"/>
                <a:gd name="connsiteY24" fmla="*/ 283739 h 345777"/>
                <a:gd name="connsiteX25" fmla="*/ 1201385 w 2403895"/>
                <a:gd name="connsiteY25" fmla="*/ 225292 h 345777"/>
                <a:gd name="connsiteX26" fmla="*/ 1249463 w 2403895"/>
                <a:gd name="connsiteY26" fmla="*/ 267064 h 345777"/>
                <a:gd name="connsiteX27" fmla="*/ 1341227 w 2403895"/>
                <a:gd name="connsiteY27" fmla="*/ 308780 h 345777"/>
                <a:gd name="connsiteX28" fmla="*/ 1450444 w 2403895"/>
                <a:gd name="connsiteY28" fmla="*/ 250333 h 345777"/>
                <a:gd name="connsiteX29" fmla="*/ 1472287 w 2403895"/>
                <a:gd name="connsiteY29" fmla="*/ 179392 h 345777"/>
                <a:gd name="connsiteX30" fmla="*/ 1725682 w 2403895"/>
                <a:gd name="connsiteY30" fmla="*/ 129310 h 345777"/>
                <a:gd name="connsiteX31" fmla="*/ 1690721 w 2403895"/>
                <a:gd name="connsiteY31" fmla="*/ 212799 h 345777"/>
                <a:gd name="connsiteX32" fmla="*/ 1813055 w 2403895"/>
                <a:gd name="connsiteY32" fmla="*/ 271191 h 345777"/>
                <a:gd name="connsiteX33" fmla="*/ 1817390 w 2403895"/>
                <a:gd name="connsiteY33" fmla="*/ 166844 h 345777"/>
                <a:gd name="connsiteX34" fmla="*/ 1808664 w 2403895"/>
                <a:gd name="connsiteY34" fmla="*/ 112579 h 345777"/>
                <a:gd name="connsiteX35" fmla="*/ 1852351 w 2403895"/>
                <a:gd name="connsiteY35" fmla="*/ 29091 h 345777"/>
                <a:gd name="connsiteX36" fmla="*/ 1930998 w 2403895"/>
                <a:gd name="connsiteY36" fmla="*/ 91721 h 345777"/>
                <a:gd name="connsiteX37" fmla="*/ 2000919 w 2403895"/>
                <a:gd name="connsiteY37" fmla="*/ 91721 h 345777"/>
                <a:gd name="connsiteX38" fmla="*/ 2057667 w 2403895"/>
                <a:gd name="connsiteY38" fmla="*/ 62497 h 345777"/>
                <a:gd name="connsiteX39" fmla="*/ 2153823 w 2403895"/>
                <a:gd name="connsiteY39" fmla="*/ 83355 h 345777"/>
                <a:gd name="connsiteX40" fmla="*/ 2258648 w 2403895"/>
                <a:gd name="connsiteY40" fmla="*/ 108396 h 345777"/>
                <a:gd name="connsiteX41" fmla="*/ 2359139 w 2403895"/>
                <a:gd name="connsiteY41" fmla="*/ 125128 h 345777"/>
                <a:gd name="connsiteX42" fmla="*/ 2367865 w 2403895"/>
                <a:gd name="connsiteY42" fmla="*/ 120945 h 34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403895" h="345777">
                  <a:moveTo>
                    <a:pt x="0" y="108396"/>
                  </a:moveTo>
                  <a:cubicBezTo>
                    <a:pt x="19760" y="97911"/>
                    <a:pt x="48810" y="81905"/>
                    <a:pt x="61195" y="58315"/>
                  </a:cubicBezTo>
                  <a:cubicBezTo>
                    <a:pt x="83264" y="16096"/>
                    <a:pt x="62265" y="-39786"/>
                    <a:pt x="104882" y="41639"/>
                  </a:cubicBezTo>
                  <a:cubicBezTo>
                    <a:pt x="123910" y="78113"/>
                    <a:pt x="126669" y="70863"/>
                    <a:pt x="179138" y="70863"/>
                  </a:cubicBezTo>
                  <a:cubicBezTo>
                    <a:pt x="240446" y="70863"/>
                    <a:pt x="194451" y="207445"/>
                    <a:pt x="231551" y="83355"/>
                  </a:cubicBezTo>
                  <a:cubicBezTo>
                    <a:pt x="244725" y="39408"/>
                    <a:pt x="411477" y="64170"/>
                    <a:pt x="432532" y="70863"/>
                  </a:cubicBezTo>
                  <a:cubicBezTo>
                    <a:pt x="433602" y="71198"/>
                    <a:pt x="279235" y="106612"/>
                    <a:pt x="349494" y="133437"/>
                  </a:cubicBezTo>
                  <a:cubicBezTo>
                    <a:pt x="398473" y="152177"/>
                    <a:pt x="630474" y="157084"/>
                    <a:pt x="463102" y="125128"/>
                  </a:cubicBezTo>
                  <a:cubicBezTo>
                    <a:pt x="402526" y="113527"/>
                    <a:pt x="494572" y="68521"/>
                    <a:pt x="502397" y="66680"/>
                  </a:cubicBezTo>
                  <a:cubicBezTo>
                    <a:pt x="600186" y="43312"/>
                    <a:pt x="563592" y="18996"/>
                    <a:pt x="563592" y="79173"/>
                  </a:cubicBezTo>
                  <a:cubicBezTo>
                    <a:pt x="563592" y="89267"/>
                    <a:pt x="622817" y="130928"/>
                    <a:pt x="637848" y="166844"/>
                  </a:cubicBezTo>
                  <a:cubicBezTo>
                    <a:pt x="670219" y="244142"/>
                    <a:pt x="667855" y="102596"/>
                    <a:pt x="698988" y="191885"/>
                  </a:cubicBezTo>
                  <a:cubicBezTo>
                    <a:pt x="713006" y="232040"/>
                    <a:pt x="689642" y="256913"/>
                    <a:pt x="738339" y="233657"/>
                  </a:cubicBezTo>
                  <a:cubicBezTo>
                    <a:pt x="757706" y="224399"/>
                    <a:pt x="756186" y="187647"/>
                    <a:pt x="790752" y="179392"/>
                  </a:cubicBezTo>
                  <a:cubicBezTo>
                    <a:pt x="823010" y="171696"/>
                    <a:pt x="760915" y="94175"/>
                    <a:pt x="808204" y="116762"/>
                  </a:cubicBezTo>
                  <a:cubicBezTo>
                    <a:pt x="849245" y="136338"/>
                    <a:pt x="813327" y="158534"/>
                    <a:pt x="869399" y="158534"/>
                  </a:cubicBezTo>
                  <a:cubicBezTo>
                    <a:pt x="913312" y="158534"/>
                    <a:pt x="908188" y="185918"/>
                    <a:pt x="860673" y="208616"/>
                  </a:cubicBezTo>
                  <a:cubicBezTo>
                    <a:pt x="855269" y="211182"/>
                    <a:pt x="849020" y="211405"/>
                    <a:pt x="843165" y="212799"/>
                  </a:cubicBezTo>
                  <a:cubicBezTo>
                    <a:pt x="820590" y="218153"/>
                    <a:pt x="855156" y="260483"/>
                    <a:pt x="843165" y="279556"/>
                  </a:cubicBezTo>
                  <a:cubicBezTo>
                    <a:pt x="810456" y="331646"/>
                    <a:pt x="901433" y="346369"/>
                    <a:pt x="930538" y="346369"/>
                  </a:cubicBezTo>
                  <a:cubicBezTo>
                    <a:pt x="938476" y="346369"/>
                    <a:pt x="926598" y="290097"/>
                    <a:pt x="969890" y="300414"/>
                  </a:cubicBezTo>
                  <a:cubicBezTo>
                    <a:pt x="1035758" y="316198"/>
                    <a:pt x="1019882" y="275876"/>
                    <a:pt x="1039755" y="237840"/>
                  </a:cubicBezTo>
                  <a:cubicBezTo>
                    <a:pt x="1053435" y="211739"/>
                    <a:pt x="1018137" y="173146"/>
                    <a:pt x="1061598" y="183575"/>
                  </a:cubicBezTo>
                  <a:cubicBezTo>
                    <a:pt x="1077024" y="187256"/>
                    <a:pt x="1085243" y="232151"/>
                    <a:pt x="1087833" y="242023"/>
                  </a:cubicBezTo>
                  <a:cubicBezTo>
                    <a:pt x="1096278" y="274314"/>
                    <a:pt x="1089297" y="275764"/>
                    <a:pt x="1122794" y="283739"/>
                  </a:cubicBezTo>
                  <a:cubicBezTo>
                    <a:pt x="1188774" y="299522"/>
                    <a:pt x="1180161" y="306605"/>
                    <a:pt x="1201385" y="225292"/>
                  </a:cubicBezTo>
                  <a:cubicBezTo>
                    <a:pt x="1212419" y="183185"/>
                    <a:pt x="1247098" y="261319"/>
                    <a:pt x="1249463" y="267064"/>
                  </a:cubicBezTo>
                  <a:cubicBezTo>
                    <a:pt x="1260103" y="292439"/>
                    <a:pt x="1312910" y="308780"/>
                    <a:pt x="1341227" y="308780"/>
                  </a:cubicBezTo>
                  <a:cubicBezTo>
                    <a:pt x="1357047" y="308780"/>
                    <a:pt x="1407433" y="250333"/>
                    <a:pt x="1450444" y="250333"/>
                  </a:cubicBezTo>
                  <a:cubicBezTo>
                    <a:pt x="1476228" y="250333"/>
                    <a:pt x="1447235" y="185360"/>
                    <a:pt x="1472287" y="179392"/>
                  </a:cubicBezTo>
                  <a:cubicBezTo>
                    <a:pt x="1555213" y="159594"/>
                    <a:pt x="1643600" y="137118"/>
                    <a:pt x="1725682" y="129310"/>
                  </a:cubicBezTo>
                  <a:cubicBezTo>
                    <a:pt x="1756870" y="126299"/>
                    <a:pt x="1700629" y="184356"/>
                    <a:pt x="1690721" y="212799"/>
                  </a:cubicBezTo>
                  <a:cubicBezTo>
                    <a:pt x="1681150" y="240126"/>
                    <a:pt x="1808945" y="271191"/>
                    <a:pt x="1813055" y="271191"/>
                  </a:cubicBezTo>
                  <a:cubicBezTo>
                    <a:pt x="1819923" y="271191"/>
                    <a:pt x="1817390" y="170525"/>
                    <a:pt x="1817390" y="166844"/>
                  </a:cubicBezTo>
                  <a:cubicBezTo>
                    <a:pt x="1817390" y="146097"/>
                    <a:pt x="1731480" y="112579"/>
                    <a:pt x="1808664" y="112579"/>
                  </a:cubicBezTo>
                  <a:cubicBezTo>
                    <a:pt x="1889676" y="112579"/>
                    <a:pt x="1906396" y="132378"/>
                    <a:pt x="1852351" y="29091"/>
                  </a:cubicBezTo>
                  <a:cubicBezTo>
                    <a:pt x="1817728" y="-37109"/>
                    <a:pt x="1930998" y="55470"/>
                    <a:pt x="1930998" y="91721"/>
                  </a:cubicBezTo>
                  <a:cubicBezTo>
                    <a:pt x="1930998" y="138513"/>
                    <a:pt x="1992643" y="131039"/>
                    <a:pt x="2000919" y="91721"/>
                  </a:cubicBezTo>
                  <a:cubicBezTo>
                    <a:pt x="2014430" y="27083"/>
                    <a:pt x="1973840" y="14423"/>
                    <a:pt x="2057667" y="62497"/>
                  </a:cubicBezTo>
                  <a:cubicBezTo>
                    <a:pt x="2103831" y="88933"/>
                    <a:pt x="2106758" y="49670"/>
                    <a:pt x="2153823" y="83355"/>
                  </a:cubicBezTo>
                  <a:cubicBezTo>
                    <a:pt x="2187376" y="107448"/>
                    <a:pt x="2235960" y="79507"/>
                    <a:pt x="2258648" y="108396"/>
                  </a:cubicBezTo>
                  <a:cubicBezTo>
                    <a:pt x="2278690" y="133995"/>
                    <a:pt x="2338478" y="85642"/>
                    <a:pt x="2359139" y="125128"/>
                  </a:cubicBezTo>
                  <a:cubicBezTo>
                    <a:pt x="2363755" y="133939"/>
                    <a:pt x="2458729" y="133326"/>
                    <a:pt x="2367865" y="120945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  <p:sp>
          <p:nvSpPr>
            <p:cNvPr id="379" name="Voľný tvar 378">
              <a:extLst>
                <a:ext uri="{FF2B5EF4-FFF2-40B4-BE49-F238E27FC236}">
                  <a16:creationId xmlns:a16="http://schemas.microsoft.com/office/drawing/2014/main" id="{CE22E1D8-C3CF-0945-986A-F3D75DA59C65}"/>
                </a:ext>
              </a:extLst>
            </p:cNvPr>
            <p:cNvSpPr/>
            <p:nvPr/>
          </p:nvSpPr>
          <p:spPr>
            <a:xfrm>
              <a:off x="2832679" y="8696755"/>
              <a:ext cx="1486249" cy="468473"/>
            </a:xfrm>
            <a:custGeom>
              <a:avLst/>
              <a:gdLst>
                <a:gd name="connsiteX0" fmla="*/ 1485996 w 1486248"/>
                <a:gd name="connsiteY0" fmla="*/ 209328 h 468472"/>
                <a:gd name="connsiteX1" fmla="*/ 1424801 w 1486248"/>
                <a:gd name="connsiteY1" fmla="*/ 246862 h 468472"/>
                <a:gd name="connsiteX2" fmla="*/ 1398623 w 1486248"/>
                <a:gd name="connsiteY2" fmla="*/ 309492 h 468472"/>
                <a:gd name="connsiteX3" fmla="*/ 1385506 w 1486248"/>
                <a:gd name="connsiteY3" fmla="*/ 372123 h 468472"/>
                <a:gd name="connsiteX4" fmla="*/ 1416075 w 1486248"/>
                <a:gd name="connsiteY4" fmla="*/ 397164 h 468472"/>
                <a:gd name="connsiteX5" fmla="*/ 1359271 w 1486248"/>
                <a:gd name="connsiteY5" fmla="*/ 451429 h 468472"/>
                <a:gd name="connsiteX6" fmla="*/ 1263172 w 1486248"/>
                <a:gd name="connsiteY6" fmla="*/ 405529 h 468472"/>
                <a:gd name="connsiteX7" fmla="*/ 1210759 w 1486248"/>
                <a:gd name="connsiteY7" fmla="*/ 426388 h 468472"/>
                <a:gd name="connsiteX8" fmla="*/ 1167072 w 1486248"/>
                <a:gd name="connsiteY8" fmla="*/ 459794 h 468472"/>
                <a:gd name="connsiteX9" fmla="*/ 1132112 w 1486248"/>
                <a:gd name="connsiteY9" fmla="*/ 397164 h 468472"/>
                <a:gd name="connsiteX10" fmla="*/ 1114659 w 1486248"/>
                <a:gd name="connsiteY10" fmla="*/ 322041 h 468472"/>
                <a:gd name="connsiteX11" fmla="*/ 1123385 w 1486248"/>
                <a:gd name="connsiteY11" fmla="*/ 234369 h 468472"/>
                <a:gd name="connsiteX12" fmla="*/ 1105877 w 1486248"/>
                <a:gd name="connsiteY12" fmla="*/ 167556 h 468472"/>
                <a:gd name="connsiteX13" fmla="*/ 974817 w 1486248"/>
                <a:gd name="connsiteY13" fmla="*/ 121657 h 468472"/>
                <a:gd name="connsiteX14" fmla="*/ 926795 w 1486248"/>
                <a:gd name="connsiteY14" fmla="*/ 79941 h 468472"/>
                <a:gd name="connsiteX15" fmla="*/ 1027286 w 1486248"/>
                <a:gd name="connsiteY15" fmla="*/ 67392 h 468472"/>
                <a:gd name="connsiteX16" fmla="*/ 1005443 w 1486248"/>
                <a:gd name="connsiteY16" fmla="*/ 579 h 468472"/>
                <a:gd name="connsiteX17" fmla="*/ 782618 w 1486248"/>
                <a:gd name="connsiteY17" fmla="*/ 46534 h 468472"/>
                <a:gd name="connsiteX18" fmla="*/ 655893 w 1486248"/>
                <a:gd name="connsiteY18" fmla="*/ 21493 h 468472"/>
                <a:gd name="connsiteX19" fmla="*/ 586028 w 1486248"/>
                <a:gd name="connsiteY19" fmla="*/ 88251 h 468472"/>
                <a:gd name="connsiteX20" fmla="*/ 669010 w 1486248"/>
                <a:gd name="connsiteY20" fmla="*/ 125840 h 468472"/>
                <a:gd name="connsiteX21" fmla="*/ 603480 w 1486248"/>
                <a:gd name="connsiteY21" fmla="*/ 184287 h 468472"/>
                <a:gd name="connsiteX22" fmla="*/ 572910 w 1486248"/>
                <a:gd name="connsiteY22" fmla="*/ 125840 h 468472"/>
                <a:gd name="connsiteX23" fmla="*/ 485537 w 1486248"/>
                <a:gd name="connsiteY23" fmla="*/ 79941 h 468472"/>
                <a:gd name="connsiteX24" fmla="*/ 424398 w 1486248"/>
                <a:gd name="connsiteY24" fmla="*/ 117474 h 468472"/>
                <a:gd name="connsiteX25" fmla="*/ 367594 w 1486248"/>
                <a:gd name="connsiteY25" fmla="*/ 130023 h 468472"/>
                <a:gd name="connsiteX26" fmla="*/ 236534 w 1486248"/>
                <a:gd name="connsiteY26" fmla="*/ 171739 h 468472"/>
                <a:gd name="connsiteX27" fmla="*/ 166613 w 1486248"/>
                <a:gd name="connsiteY27" fmla="*/ 146698 h 468472"/>
                <a:gd name="connsiteX28" fmla="*/ 92357 w 1486248"/>
                <a:gd name="connsiteY28" fmla="*/ 88251 h 468472"/>
                <a:gd name="connsiteX29" fmla="*/ 44279 w 1486248"/>
                <a:gd name="connsiteY29" fmla="*/ 146698 h 468472"/>
                <a:gd name="connsiteX30" fmla="*/ 57396 w 1486248"/>
                <a:gd name="connsiteY30" fmla="*/ 230187 h 468472"/>
                <a:gd name="connsiteX31" fmla="*/ 4983 w 1486248"/>
                <a:gd name="connsiteY31" fmla="*/ 271959 h 468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6248" h="468472">
                  <a:moveTo>
                    <a:pt x="1485996" y="209328"/>
                  </a:moveTo>
                  <a:cubicBezTo>
                    <a:pt x="1496806" y="230019"/>
                    <a:pt x="1446476" y="236544"/>
                    <a:pt x="1424801" y="246862"/>
                  </a:cubicBezTo>
                  <a:cubicBezTo>
                    <a:pt x="1394682" y="261251"/>
                    <a:pt x="1456046" y="350651"/>
                    <a:pt x="1398623" y="309492"/>
                  </a:cubicBezTo>
                  <a:cubicBezTo>
                    <a:pt x="1380777" y="296721"/>
                    <a:pt x="1390910" y="351488"/>
                    <a:pt x="1385506" y="372123"/>
                  </a:cubicBezTo>
                  <a:cubicBezTo>
                    <a:pt x="1383986" y="377923"/>
                    <a:pt x="1402282" y="391866"/>
                    <a:pt x="1416075" y="397164"/>
                  </a:cubicBezTo>
                  <a:cubicBezTo>
                    <a:pt x="1418777" y="398168"/>
                    <a:pt x="1359271" y="398168"/>
                    <a:pt x="1359271" y="451429"/>
                  </a:cubicBezTo>
                  <a:cubicBezTo>
                    <a:pt x="1359271" y="509095"/>
                    <a:pt x="1277302" y="421759"/>
                    <a:pt x="1263172" y="405529"/>
                  </a:cubicBezTo>
                  <a:cubicBezTo>
                    <a:pt x="1257486" y="399004"/>
                    <a:pt x="1230688" y="445461"/>
                    <a:pt x="1210759" y="426388"/>
                  </a:cubicBezTo>
                  <a:cubicBezTo>
                    <a:pt x="1175855" y="393093"/>
                    <a:pt x="1183567" y="444011"/>
                    <a:pt x="1167072" y="459794"/>
                  </a:cubicBezTo>
                  <a:cubicBezTo>
                    <a:pt x="1149564" y="476525"/>
                    <a:pt x="1146974" y="416070"/>
                    <a:pt x="1132112" y="397164"/>
                  </a:cubicBezTo>
                  <a:cubicBezTo>
                    <a:pt x="1109030" y="367773"/>
                    <a:pt x="1105258" y="357901"/>
                    <a:pt x="1114659" y="322041"/>
                  </a:cubicBezTo>
                  <a:cubicBezTo>
                    <a:pt x="1121753" y="294880"/>
                    <a:pt x="1123385" y="260080"/>
                    <a:pt x="1123385" y="234369"/>
                  </a:cubicBezTo>
                  <a:cubicBezTo>
                    <a:pt x="1123385" y="211559"/>
                    <a:pt x="1105877" y="180495"/>
                    <a:pt x="1105877" y="167556"/>
                  </a:cubicBezTo>
                  <a:cubicBezTo>
                    <a:pt x="1105877" y="142571"/>
                    <a:pt x="1011410" y="115857"/>
                    <a:pt x="974817" y="121657"/>
                  </a:cubicBezTo>
                  <a:cubicBezTo>
                    <a:pt x="956464" y="124557"/>
                    <a:pt x="802716" y="174751"/>
                    <a:pt x="926795" y="79941"/>
                  </a:cubicBezTo>
                  <a:cubicBezTo>
                    <a:pt x="947794" y="63879"/>
                    <a:pt x="1006118" y="87581"/>
                    <a:pt x="1027286" y="67392"/>
                  </a:cubicBezTo>
                  <a:cubicBezTo>
                    <a:pt x="1059713" y="36384"/>
                    <a:pt x="1049129" y="28464"/>
                    <a:pt x="1005443" y="579"/>
                  </a:cubicBezTo>
                  <a:cubicBezTo>
                    <a:pt x="994971" y="-6058"/>
                    <a:pt x="820844" y="46534"/>
                    <a:pt x="782618" y="46534"/>
                  </a:cubicBezTo>
                  <a:cubicBezTo>
                    <a:pt x="704702" y="46534"/>
                    <a:pt x="665125" y="43467"/>
                    <a:pt x="655893" y="21493"/>
                  </a:cubicBezTo>
                  <a:cubicBezTo>
                    <a:pt x="643676" y="-7731"/>
                    <a:pt x="609335" y="65998"/>
                    <a:pt x="586028" y="88251"/>
                  </a:cubicBezTo>
                  <a:cubicBezTo>
                    <a:pt x="564522" y="108830"/>
                    <a:pt x="669010" y="100018"/>
                    <a:pt x="669010" y="125840"/>
                  </a:cubicBezTo>
                  <a:cubicBezTo>
                    <a:pt x="669010" y="174751"/>
                    <a:pt x="637371" y="130357"/>
                    <a:pt x="603480" y="184287"/>
                  </a:cubicBezTo>
                  <a:cubicBezTo>
                    <a:pt x="597625" y="193601"/>
                    <a:pt x="575950" y="137496"/>
                    <a:pt x="572910" y="125840"/>
                  </a:cubicBezTo>
                  <a:cubicBezTo>
                    <a:pt x="567506" y="105205"/>
                    <a:pt x="485537" y="32313"/>
                    <a:pt x="485537" y="79941"/>
                  </a:cubicBezTo>
                  <a:cubicBezTo>
                    <a:pt x="485537" y="103086"/>
                    <a:pt x="446861" y="108886"/>
                    <a:pt x="424398" y="117474"/>
                  </a:cubicBezTo>
                  <a:cubicBezTo>
                    <a:pt x="405313" y="124780"/>
                    <a:pt x="403061" y="124334"/>
                    <a:pt x="367594" y="130023"/>
                  </a:cubicBezTo>
                  <a:cubicBezTo>
                    <a:pt x="323964" y="136938"/>
                    <a:pt x="294858" y="171739"/>
                    <a:pt x="236534" y="171739"/>
                  </a:cubicBezTo>
                  <a:cubicBezTo>
                    <a:pt x="177591" y="171739"/>
                    <a:pt x="197013" y="185403"/>
                    <a:pt x="166613" y="146698"/>
                  </a:cubicBezTo>
                  <a:cubicBezTo>
                    <a:pt x="150512" y="126230"/>
                    <a:pt x="123883" y="48096"/>
                    <a:pt x="92357" y="88251"/>
                  </a:cubicBezTo>
                  <a:cubicBezTo>
                    <a:pt x="63870" y="124501"/>
                    <a:pt x="-67359" y="173356"/>
                    <a:pt x="44279" y="146698"/>
                  </a:cubicBezTo>
                  <a:cubicBezTo>
                    <a:pt x="79352" y="138333"/>
                    <a:pt x="61675" y="222044"/>
                    <a:pt x="57396" y="230187"/>
                  </a:cubicBezTo>
                  <a:cubicBezTo>
                    <a:pt x="45855" y="252272"/>
                    <a:pt x="27052" y="261362"/>
                    <a:pt x="4983" y="271959"/>
                  </a:cubicBezTo>
                </a:path>
              </a:pathLst>
            </a:custGeom>
            <a:noFill/>
            <a:ln w="1270" cap="flat" cmpd="sng">
              <a:solidFill>
                <a:schemeClr val="bg1"/>
              </a:soli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txBody>
            <a:bodyPr rtlCol="0" anchor="ctr"/>
            <a:lstStyle/>
            <a:p>
              <a:endParaRPr lang="sk-SK"/>
            </a:p>
          </p:txBody>
        </p:sp>
      </p:grpSp>
      <p:sp>
        <p:nvSpPr>
          <p:cNvPr id="387" name="Nadpis 1">
            <a:extLst>
              <a:ext uri="{FF2B5EF4-FFF2-40B4-BE49-F238E27FC236}">
                <a16:creationId xmlns:a16="http://schemas.microsoft.com/office/drawing/2014/main" id="{AAB301CE-A1A8-F249-8B72-E26E921AC202}"/>
              </a:ext>
            </a:extLst>
          </p:cNvPr>
          <p:cNvSpPr txBox="1">
            <a:spLocks/>
          </p:cNvSpPr>
          <p:nvPr/>
        </p:nvSpPr>
        <p:spPr>
          <a:xfrm>
            <a:off x="619742" y="625049"/>
            <a:ext cx="6351973" cy="10210920"/>
          </a:xfrm>
          <a:prstGeom prst="rect">
            <a:avLst/>
          </a:prstGeom>
        </p:spPr>
        <p:txBody>
          <a:bodyPr vert="horz" wrap="square" lIns="98694" tIns="49347" rIns="98694" bIns="49347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sk-SK" sz="105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Program*</a:t>
            </a:r>
            <a:endParaRPr lang="sk-SK" sz="9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</a:pPr>
            <a:endParaRPr lang="sk-SK" sz="10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300"/>
              </a:spcAft>
            </a:pPr>
            <a:r>
              <a:rPr lang="sk-SK" sz="1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III. blok: Odmeňovanie orgánmi</a:t>
            </a:r>
            <a:endParaRPr lang="sk-SK" sz="1200" b="1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900"/>
              </a:spcAft>
            </a:pPr>
            <a:r>
              <a:rPr lang="sk-SK" sz="1200" dirty="0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Moderuje: doc. JUDr. Kristián Csach, PhD., LL.M.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15:20 – 15:40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Střety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zájmů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při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rozhodování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odměňování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členů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volených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orgánů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Doc. JUDr. </a:t>
            </a:r>
            <a:r>
              <a:rPr lang="sk-SK" sz="1200" dirty="0" err="1"/>
              <a:t>Kateřina</a:t>
            </a:r>
            <a:r>
              <a:rPr lang="sk-SK" sz="1200" dirty="0"/>
              <a:t> </a:t>
            </a:r>
            <a:r>
              <a:rPr lang="sk-SK" sz="1200" dirty="0" err="1"/>
              <a:t>Eichlerová</a:t>
            </a:r>
            <a:r>
              <a:rPr lang="sk-SK" sz="1200" dirty="0"/>
              <a:t>, </a:t>
            </a:r>
            <a:r>
              <a:rPr lang="sk-SK" sz="1200" dirty="0" err="1"/>
              <a:t>Ph.D</a:t>
            </a:r>
            <a:r>
              <a:rPr lang="sk-SK" sz="1200" dirty="0"/>
              <a:t>. (Univerzita Karlova, Praha, ČR)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15:40 – 16:00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Odmeňovanie členov štatutárneho orgánu rozhodnutím dozornej rady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Doc. JUDr. Lucia </a:t>
            </a:r>
            <a:r>
              <a:rPr lang="sk-SK" sz="1200" dirty="0" err="1"/>
              <a:t>Žitňanská</a:t>
            </a:r>
            <a:r>
              <a:rPr lang="sk-SK" sz="1200" dirty="0"/>
              <a:t>, PhD. (Trnavská univerzita v Trnave, SR) 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16:00 – 16:20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Zpětná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účinnost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autorizačního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usnesení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valné hromady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podle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§ 59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odst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2 ZOK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Ing. Mgr. </a:t>
            </a:r>
            <a:r>
              <a:rPr lang="sk-SK" sz="1200" dirty="0" err="1"/>
              <a:t>Radek</a:t>
            </a:r>
            <a:r>
              <a:rPr lang="sk-SK" sz="1200" dirty="0"/>
              <a:t> </a:t>
            </a:r>
            <a:r>
              <a:rPr lang="sk-SK" sz="1200" dirty="0" err="1"/>
              <a:t>Ruban</a:t>
            </a:r>
            <a:r>
              <a:rPr lang="sk-SK" sz="1200" dirty="0"/>
              <a:t>, </a:t>
            </a:r>
            <a:r>
              <a:rPr lang="sk-SK" sz="1200" dirty="0" err="1"/>
              <a:t>Ph.D</a:t>
            </a:r>
            <a:r>
              <a:rPr lang="sk-SK" sz="1200" dirty="0"/>
              <a:t>. </a:t>
            </a:r>
            <a:r>
              <a:rPr lang="sk-SK" sz="1200" dirty="0">
                <a:solidFill>
                  <a:srgbClr val="384A56"/>
                </a:solidFill>
              </a:rPr>
              <a:t>(Masarykova univerzita, Brno, ČR) </a:t>
            </a:r>
            <a:endParaRPr lang="sk-SK" sz="1200" dirty="0"/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16:20 –	Diskusia 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19:00 – 	neformálny spoločenský večer (</a:t>
            </a:r>
            <a:r>
              <a:rPr lang="sk-SK" sz="12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raut</a:t>
            </a: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)</a:t>
            </a:r>
          </a:p>
          <a:p>
            <a:pPr marL="981075" indent="-973138" algn="l">
              <a:lnSpc>
                <a:spcPct val="100000"/>
              </a:lnSpc>
              <a:spcAft>
                <a:spcPts val="300"/>
              </a:spcAft>
            </a:pPr>
            <a:endParaRPr lang="sk-SK" sz="12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300"/>
              </a:spcAft>
            </a:pPr>
            <a:r>
              <a:rPr lang="sk-SK" sz="1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V. blok: Odmeňovanie spoločníkov a majetkové plnenia spoločníkom</a:t>
            </a:r>
            <a:endParaRPr lang="sk-SK" sz="1200" b="1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  <a:spcAft>
                <a:spcPts val="900"/>
              </a:spcAft>
            </a:pPr>
            <a:r>
              <a:rPr lang="sk-SK" sz="1200" dirty="0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Moderuje: JUDr. Viliam </a:t>
            </a:r>
            <a:r>
              <a:rPr lang="sk-SK" sz="1200" dirty="0" err="1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Janáč</a:t>
            </a:r>
            <a:r>
              <a:rPr lang="sk-SK" sz="1200" dirty="0">
                <a:latin typeface="Courier New" panose="02070309020205020404" pitchFamily="49" charset="0"/>
                <a:ea typeface="Helvetica Neue Light" panose="02000403000000020004" pitchFamily="2" charset="0"/>
                <a:cs typeface="Courier New" panose="02070309020205020404" pitchFamily="49" charset="0"/>
              </a:rPr>
              <a:t>, PhD.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9:00 – 9:20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Systém kontrolných mechanizmov plnení spoločnosti v prospech spoločníkov (plnenia z iných zmlúv so spoločnosťou, vrátenie vkladu)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Doc. JUDr. Kristián Csach, PhD., LL.M. (Trnavská univerzita v Trnave, SR)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9:20 – 9:40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Tantiémy a ich limity, plnenia spoločníkom, ktorí sú zároveň aj členmi orgánov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Doc. JUDr. Ivana </a:t>
            </a:r>
            <a:r>
              <a:rPr lang="sk-SK" sz="1200" dirty="0" err="1"/>
              <a:t>Štenglová</a:t>
            </a:r>
            <a:r>
              <a:rPr lang="sk-SK" sz="1200" dirty="0"/>
              <a:t> (CEVRO </a:t>
            </a:r>
            <a:r>
              <a:rPr lang="sk-SK" sz="1200" dirty="0" err="1"/>
              <a:t>institut</a:t>
            </a:r>
            <a:r>
              <a:rPr lang="sk-SK" sz="1200" dirty="0"/>
              <a:t>, Praha, ČR)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9:40 – 10:00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Akciové dividendy a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jiné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formy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nepeněžitých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podílů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na zisku z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pohledu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corporate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k-SK" sz="1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governance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Michala </a:t>
            </a:r>
            <a:r>
              <a:rPr lang="sk-SK" sz="1200" dirty="0" err="1"/>
              <a:t>Špačková</a:t>
            </a:r>
            <a:r>
              <a:rPr lang="sk-SK" sz="1200" dirty="0"/>
              <a:t> </a:t>
            </a:r>
            <a:r>
              <a:rPr lang="sk-SK" sz="1200" dirty="0">
                <a:solidFill>
                  <a:srgbClr val="384A56"/>
                </a:solidFill>
              </a:rPr>
              <a:t>(Masarykova univerzita, Brno, ČR) </a:t>
            </a: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10:00 – 10:20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</a:t>
            </a:r>
            <a:endParaRPr lang="sk-SK" sz="1200" dirty="0"/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10:00 – 10:20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Nastavovanie odmeňovania členov orgánov v spoločnostiach s majetkovou účasťou mesta / obce s ohľadom na napĺňanie finančných a nefinančných ukazovateľov v nadväznosti na ciele vyplývajúce z politík mesta / obce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Ján </a:t>
            </a:r>
            <a:r>
              <a:rPr lang="sk-SK" sz="1200" dirty="0" err="1"/>
              <a:t>Mazúr</a:t>
            </a:r>
            <a:r>
              <a:rPr lang="sk-SK" sz="1200" dirty="0"/>
              <a:t>, PhD.,  JUDr. Barbora Grambličková, PhD., LL.M. (Univerzita Komenského v Bratislave, SR)</a:t>
            </a:r>
            <a:endParaRPr lang="sk-SK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10:20 – 10:40 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Ochrana spoločníka ako príjemcu neoprávnených plnení 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doc. JUDr. Jana </a:t>
            </a:r>
            <a:r>
              <a:rPr lang="sk-SK" sz="1200" dirty="0" err="1"/>
              <a:t>Duračinská</a:t>
            </a:r>
            <a:r>
              <a:rPr lang="sk-SK" sz="1200" dirty="0"/>
              <a:t>, PhD., Univerzita Komenského v Bratislave, SR) 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10:40 – 11:00 	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Zamestnanecké programy odmeňovania podielmi na spoločnosti (ESOP plány) 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JUDr. Viliam </a:t>
            </a:r>
            <a:r>
              <a:rPr lang="sk-SK" sz="1200" dirty="0" err="1"/>
              <a:t>Janáč</a:t>
            </a:r>
            <a:r>
              <a:rPr lang="sk-SK" sz="1200" dirty="0"/>
              <a:t>, PhD. (Ústav štátu a práva, SAV)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endParaRPr lang="sk-SK" sz="1200" dirty="0"/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11:00 – 11:20 	</a:t>
            </a: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Daňové aspekty odmeňovania členov orgánov </a:t>
            </a:r>
            <a:b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k-SK" sz="1200" dirty="0"/>
              <a:t>doc. JUDr. Ing. Matej </a:t>
            </a:r>
            <a:r>
              <a:rPr lang="sk-SK" sz="1200" dirty="0" err="1"/>
              <a:t>Kačaljak</a:t>
            </a:r>
            <a:r>
              <a:rPr lang="sk-SK" sz="1200" dirty="0"/>
              <a:t>, PhD. (Univerzita Komenského v Bratislave, SR</a:t>
            </a:r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endParaRPr lang="sk-SK" sz="1200" dirty="0"/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r>
              <a:rPr lang="sk-SK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11:20 – ... 	</a:t>
            </a:r>
            <a:r>
              <a:rPr lang="sk-SK" sz="1200" b="1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Záverečná panelová diskusia a občerstvenie pred cestou</a:t>
            </a:r>
            <a:endParaRPr lang="sk-SK" sz="1200" dirty="0"/>
          </a:p>
          <a:p>
            <a:pPr marL="981075" indent="-981075" algn="l">
              <a:lnSpc>
                <a:spcPct val="100000"/>
              </a:lnSpc>
              <a:spcAft>
                <a:spcPts val="700"/>
              </a:spcAft>
            </a:pPr>
            <a:endParaRPr lang="sk-SK" sz="1200" b="1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</a:pPr>
            <a:endParaRPr lang="sk-SK" sz="12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</a:pPr>
            <a:r>
              <a:rPr lang="sk-SK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* Zmena programu vyhradená</a:t>
            </a:r>
          </a:p>
          <a:p>
            <a:pPr marL="981075" indent="-973138" algn="l">
              <a:lnSpc>
                <a:spcPct val="100000"/>
              </a:lnSpc>
              <a:spcAft>
                <a:spcPts val="300"/>
              </a:spcAft>
            </a:pPr>
            <a:endParaRPr lang="sk-SK" sz="12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algn="l">
              <a:lnSpc>
                <a:spcPct val="100000"/>
              </a:lnSpc>
            </a:pPr>
            <a:br>
              <a:rPr lang="sk-SK" sz="9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</a:br>
            <a:endParaRPr lang="sk-SK" sz="9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A7D1E0BF-4214-3C41-8656-9F41B0EE79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7583" y="199465"/>
            <a:ext cx="798329" cy="798329"/>
          </a:xfrm>
          <a:prstGeom prst="rect">
            <a:avLst/>
          </a:prstGeom>
        </p:spPr>
      </p:pic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54868C1E-D095-7023-DC72-58BE414C0BA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100000" contrast="86000"/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40563" y="190807"/>
            <a:ext cx="965814" cy="434242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E7B473D1-1C01-1D93-0746-48C0E9E95FFF}"/>
              </a:ext>
            </a:extLst>
          </p:cNvPr>
          <p:cNvSpPr txBox="1">
            <a:spLocks/>
          </p:cNvSpPr>
          <p:nvPr/>
        </p:nvSpPr>
        <p:spPr>
          <a:xfrm>
            <a:off x="259279" y="1285251"/>
            <a:ext cx="272267" cy="2163710"/>
          </a:xfrm>
          <a:prstGeom prst="rect">
            <a:avLst/>
          </a:prstGeom>
        </p:spPr>
        <p:txBody>
          <a:bodyPr vert="vert270" wrap="square" lIns="98694" tIns="49347" rIns="98694" bIns="49347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sk-SK" sz="900" dirty="0">
                <a:solidFill>
                  <a:srgbClr val="384A56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</a:rPr>
              <a:t> </a:t>
            </a:r>
            <a:r>
              <a:rPr lang="sk-SK" sz="1000" dirty="0">
                <a:solidFill>
                  <a:srgbClr val="384A56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</a:rPr>
              <a:t>streda 18/9/2024</a:t>
            </a:r>
            <a:endParaRPr lang="sk-SK" sz="800" b="1" dirty="0">
              <a:solidFill>
                <a:srgbClr val="384A56"/>
              </a:solidFill>
              <a:latin typeface="Courier New" panose="02070309020205020404" pitchFamily="49" charset="0"/>
              <a:ea typeface="Helvetica Neue" panose="02000503000000020004" pitchFamily="2" charset="0"/>
              <a:cs typeface="Courier New" panose="02070309020205020404" pitchFamily="49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b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</a:br>
            <a:b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</a:b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86D2AE0-D74A-8635-40F0-3FA38051CD46}"/>
              </a:ext>
            </a:extLst>
          </p:cNvPr>
          <p:cNvSpPr txBox="1">
            <a:spLocks/>
          </p:cNvSpPr>
          <p:nvPr/>
        </p:nvSpPr>
        <p:spPr>
          <a:xfrm>
            <a:off x="299155" y="4836144"/>
            <a:ext cx="272267" cy="2163710"/>
          </a:xfrm>
          <a:prstGeom prst="rect">
            <a:avLst/>
          </a:prstGeom>
        </p:spPr>
        <p:txBody>
          <a:bodyPr vert="vert270" wrap="square" lIns="98694" tIns="49347" rIns="98694" bIns="49347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sk-SK" sz="900" dirty="0">
                <a:solidFill>
                  <a:srgbClr val="384A56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</a:rPr>
              <a:t> </a:t>
            </a:r>
            <a:r>
              <a:rPr lang="sk-SK" sz="1000" dirty="0">
                <a:solidFill>
                  <a:srgbClr val="384A56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</a:rPr>
              <a:t>štvrtok 19/9/2024</a:t>
            </a:r>
            <a:endParaRPr lang="sk-SK" sz="800" b="1" dirty="0">
              <a:solidFill>
                <a:srgbClr val="384A56"/>
              </a:solidFill>
              <a:latin typeface="Courier New" panose="02070309020205020404" pitchFamily="49" charset="0"/>
              <a:ea typeface="Helvetica Neue" panose="02000503000000020004" pitchFamily="2" charset="0"/>
              <a:cs typeface="Courier New" panose="02070309020205020404" pitchFamily="49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marL="6350" algn="l">
              <a:lnSpc>
                <a:spcPct val="80000"/>
              </a:lnSpc>
              <a:spcAft>
                <a:spcPts val="300"/>
              </a:spcAft>
            </a:pPr>
            <a:b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</a:br>
            <a:br>
              <a:rPr lang="sk-SK" sz="800" dirty="0">
                <a:solidFill>
                  <a:srgbClr val="384A56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</a:br>
            <a:endParaRPr lang="sk-SK" sz="800" dirty="0">
              <a:solidFill>
                <a:srgbClr val="384A56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184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10669</TotalTime>
  <Words>1114</Words>
  <Application>Microsoft Office PowerPoint</Application>
  <PresentationFormat>Custom</PresentationFormat>
  <Paragraphs>136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Helvetica Neue</vt:lpstr>
      <vt:lpstr>Helvetica Neue Light</vt:lpstr>
      <vt:lpstr>Helvetica Neue Medium</vt:lpstr>
      <vt:lpstr>Helvetica Neue Thin</vt:lpstr>
      <vt:lpstr>Proxima Nova Bl</vt:lpstr>
      <vt:lpstr>Motív balíka Office</vt:lpstr>
      <vt:lpstr>X.  ročník tradičnej konferencie venovanej právu obchodných spoločností                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Odmenovanie clenov organov a spolocnikov</dc:title>
  <dc:subject/>
  <dc:creator>Csach Kristián</dc:creator>
  <cp:keywords/>
  <dc:description/>
  <cp:lastModifiedBy>Havel Bohumil</cp:lastModifiedBy>
  <cp:revision>144</cp:revision>
  <cp:lastPrinted>2024-09-13T14:05:10Z</cp:lastPrinted>
  <dcterms:created xsi:type="dcterms:W3CDTF">2019-04-05T05:49:20Z</dcterms:created>
  <dcterms:modified xsi:type="dcterms:W3CDTF">2024-09-13T14:06:21Z</dcterms:modified>
  <cp:category/>
</cp:coreProperties>
</file>